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9" r:id="rId2"/>
    <p:sldMasterId id="2147483804" r:id="rId3"/>
  </p:sldMasterIdLst>
  <p:notesMasterIdLst>
    <p:notesMasterId r:id="rId27"/>
  </p:notesMasterIdLst>
  <p:sldIdLst>
    <p:sldId id="308" r:id="rId4"/>
    <p:sldId id="2002" r:id="rId5"/>
    <p:sldId id="1946" r:id="rId6"/>
    <p:sldId id="2008" r:id="rId7"/>
    <p:sldId id="3338" r:id="rId8"/>
    <p:sldId id="3337" r:id="rId9"/>
    <p:sldId id="3343" r:id="rId10"/>
    <p:sldId id="3345" r:id="rId11"/>
    <p:sldId id="3336" r:id="rId12"/>
    <p:sldId id="3323" r:id="rId13"/>
    <p:sldId id="3332" r:id="rId14"/>
    <p:sldId id="3342" r:id="rId15"/>
    <p:sldId id="3318" r:id="rId16"/>
    <p:sldId id="3335" r:id="rId17"/>
    <p:sldId id="3340" r:id="rId18"/>
    <p:sldId id="3339" r:id="rId19"/>
    <p:sldId id="3321" r:id="rId20"/>
    <p:sldId id="3341" r:id="rId21"/>
    <p:sldId id="3315" r:id="rId22"/>
    <p:sldId id="3329" r:id="rId23"/>
    <p:sldId id="3330" r:id="rId24"/>
    <p:sldId id="2000" r:id="rId25"/>
    <p:sldId id="3331" r:id="rId26"/>
  </p:sldIdLst>
  <p:sldSz cx="9144000" cy="6858000" type="screen4x3"/>
  <p:notesSz cx="6858000" cy="9872663"/>
  <p:defaultTextStyle>
    <a:defPPr>
      <a:defRPr lang="de-DE"/>
    </a:defPPr>
    <a:lvl1pPr algn="l" rtl="0" fontAlgn="base">
      <a:spcBef>
        <a:spcPct val="0"/>
      </a:spcBef>
      <a:spcAft>
        <a:spcPct val="0"/>
      </a:spcAft>
      <a:defRPr sz="1500" kern="1200">
        <a:solidFill>
          <a:schemeClr val="tx1"/>
        </a:solidFill>
        <a:latin typeface="Arial" charset="0"/>
        <a:ea typeface="+mn-ea"/>
        <a:cs typeface="Arial" charset="0"/>
      </a:defRPr>
    </a:lvl1pPr>
    <a:lvl2pPr marL="457200" algn="l" rtl="0" fontAlgn="base">
      <a:spcBef>
        <a:spcPct val="0"/>
      </a:spcBef>
      <a:spcAft>
        <a:spcPct val="0"/>
      </a:spcAft>
      <a:defRPr sz="1500" kern="1200">
        <a:solidFill>
          <a:schemeClr val="tx1"/>
        </a:solidFill>
        <a:latin typeface="Arial" charset="0"/>
        <a:ea typeface="+mn-ea"/>
        <a:cs typeface="Arial" charset="0"/>
      </a:defRPr>
    </a:lvl2pPr>
    <a:lvl3pPr marL="914400" algn="l" rtl="0" fontAlgn="base">
      <a:spcBef>
        <a:spcPct val="0"/>
      </a:spcBef>
      <a:spcAft>
        <a:spcPct val="0"/>
      </a:spcAft>
      <a:defRPr sz="1500" kern="1200">
        <a:solidFill>
          <a:schemeClr val="tx1"/>
        </a:solidFill>
        <a:latin typeface="Arial" charset="0"/>
        <a:ea typeface="+mn-ea"/>
        <a:cs typeface="Arial" charset="0"/>
      </a:defRPr>
    </a:lvl3pPr>
    <a:lvl4pPr marL="1371600" algn="l" rtl="0" fontAlgn="base">
      <a:spcBef>
        <a:spcPct val="0"/>
      </a:spcBef>
      <a:spcAft>
        <a:spcPct val="0"/>
      </a:spcAft>
      <a:defRPr sz="1500" kern="1200">
        <a:solidFill>
          <a:schemeClr val="tx1"/>
        </a:solidFill>
        <a:latin typeface="Arial" charset="0"/>
        <a:ea typeface="+mn-ea"/>
        <a:cs typeface="Arial" charset="0"/>
      </a:defRPr>
    </a:lvl4pPr>
    <a:lvl5pPr marL="1828800" algn="l" rtl="0" fontAlgn="base">
      <a:spcBef>
        <a:spcPct val="0"/>
      </a:spcBef>
      <a:spcAft>
        <a:spcPct val="0"/>
      </a:spcAft>
      <a:defRPr sz="1500" kern="1200">
        <a:solidFill>
          <a:schemeClr val="tx1"/>
        </a:solidFill>
        <a:latin typeface="Arial" charset="0"/>
        <a:ea typeface="+mn-ea"/>
        <a:cs typeface="Arial" charset="0"/>
      </a:defRPr>
    </a:lvl5pPr>
    <a:lvl6pPr marL="2286000" algn="l" defTabSz="914400" rtl="0" eaLnBrk="1" latinLnBrk="0" hangingPunct="1">
      <a:defRPr sz="1500" kern="1200">
        <a:solidFill>
          <a:schemeClr val="tx1"/>
        </a:solidFill>
        <a:latin typeface="Arial" charset="0"/>
        <a:ea typeface="+mn-ea"/>
        <a:cs typeface="Arial" charset="0"/>
      </a:defRPr>
    </a:lvl6pPr>
    <a:lvl7pPr marL="2743200" algn="l" defTabSz="914400" rtl="0" eaLnBrk="1" latinLnBrk="0" hangingPunct="1">
      <a:defRPr sz="1500" kern="1200">
        <a:solidFill>
          <a:schemeClr val="tx1"/>
        </a:solidFill>
        <a:latin typeface="Arial" charset="0"/>
        <a:ea typeface="+mn-ea"/>
        <a:cs typeface="Arial" charset="0"/>
      </a:defRPr>
    </a:lvl7pPr>
    <a:lvl8pPr marL="3200400" algn="l" defTabSz="914400" rtl="0" eaLnBrk="1" latinLnBrk="0" hangingPunct="1">
      <a:defRPr sz="1500" kern="1200">
        <a:solidFill>
          <a:schemeClr val="tx1"/>
        </a:solidFill>
        <a:latin typeface="Arial" charset="0"/>
        <a:ea typeface="+mn-ea"/>
        <a:cs typeface="Arial" charset="0"/>
      </a:defRPr>
    </a:lvl8pPr>
    <a:lvl9pPr marL="3657600" algn="l" defTabSz="914400" rtl="0" eaLnBrk="1" latinLnBrk="0" hangingPunct="1">
      <a:defRPr sz="15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z Käsbohrer" initials="fK" lastIdx="1" clrIdx="0">
    <p:extLst>
      <p:ext uri="{19B8F6BF-5375-455C-9EA6-DF929625EA0E}">
        <p15:presenceInfo xmlns:p15="http://schemas.microsoft.com/office/powerpoint/2012/main" userId="08c5015fd089b50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0000"/>
    <a:srgbClr val="FF4B4B"/>
    <a:srgbClr val="FF9999"/>
    <a:srgbClr val="FF99CC"/>
    <a:srgbClr val="FF6699"/>
    <a:srgbClr val="FFFF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86" autoAdjust="0"/>
    <p:restoredTop sz="91347" autoAdjust="0"/>
  </p:normalViewPr>
  <p:slideViewPr>
    <p:cSldViewPr>
      <p:cViewPr varScale="1">
        <p:scale>
          <a:sx n="108" d="100"/>
          <a:sy n="108" d="100"/>
        </p:scale>
        <p:origin x="33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3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2" y="0"/>
            <a:ext cx="2970946" cy="492607"/>
          </a:xfrm>
          <a:prstGeom prst="rect">
            <a:avLst/>
          </a:prstGeom>
          <a:noFill/>
          <a:ln w="9525">
            <a:noFill/>
            <a:miter lim="800000"/>
            <a:headEnd/>
            <a:tailEnd/>
          </a:ln>
          <a:effectLst/>
        </p:spPr>
        <p:txBody>
          <a:bodyPr vert="horz" wrap="square" lIns="93113" tIns="46557" rIns="93113" bIns="46557" numCol="1" anchor="t" anchorCtr="0" compatLnSpc="1">
            <a:prstTxWarp prst="textNoShape">
              <a:avLst/>
            </a:prstTxWarp>
          </a:bodyPr>
          <a:lstStyle>
            <a:lvl1pPr defTabSz="931863">
              <a:defRPr sz="1200">
                <a:latin typeface="Times New Roman" pitchFamily="18" charset="0"/>
                <a:cs typeface="+mn-cs"/>
              </a:defRPr>
            </a:lvl1pPr>
          </a:lstStyle>
          <a:p>
            <a:pPr>
              <a:defRPr/>
            </a:pPr>
            <a:endParaRPr lang="de-DE"/>
          </a:p>
        </p:txBody>
      </p:sp>
      <p:sp>
        <p:nvSpPr>
          <p:cNvPr id="121859" name="Rectangle 3"/>
          <p:cNvSpPr>
            <a:spLocks noGrp="1" noChangeArrowheads="1"/>
          </p:cNvSpPr>
          <p:nvPr>
            <p:ph type="dt" idx="1"/>
          </p:nvPr>
        </p:nvSpPr>
        <p:spPr bwMode="auto">
          <a:xfrm>
            <a:off x="3887057" y="0"/>
            <a:ext cx="2970945" cy="492607"/>
          </a:xfrm>
          <a:prstGeom prst="rect">
            <a:avLst/>
          </a:prstGeom>
          <a:noFill/>
          <a:ln w="9525">
            <a:noFill/>
            <a:miter lim="800000"/>
            <a:headEnd/>
            <a:tailEnd/>
          </a:ln>
          <a:effectLst/>
        </p:spPr>
        <p:txBody>
          <a:bodyPr vert="horz" wrap="square" lIns="93113" tIns="46557" rIns="93113" bIns="46557" numCol="1" anchor="t" anchorCtr="0" compatLnSpc="1">
            <a:prstTxWarp prst="textNoShape">
              <a:avLst/>
            </a:prstTxWarp>
          </a:bodyPr>
          <a:lstStyle>
            <a:lvl1pPr algn="r" defTabSz="931863">
              <a:defRPr sz="1200">
                <a:latin typeface="Times New Roman" pitchFamily="18" charset="0"/>
                <a:cs typeface="+mn-cs"/>
              </a:defRPr>
            </a:lvl1pPr>
          </a:lstStyle>
          <a:p>
            <a:pPr>
              <a:defRPr/>
            </a:pPr>
            <a:endParaRPr lang="de-DE"/>
          </a:p>
        </p:txBody>
      </p:sp>
      <p:sp>
        <p:nvSpPr>
          <p:cNvPr id="14340" name="Rectangle 4"/>
          <p:cNvSpPr>
            <a:spLocks noGrp="1" noRot="1" noChangeAspect="1" noChangeArrowheads="1" noTextEdit="1"/>
          </p:cNvSpPr>
          <p:nvPr>
            <p:ph type="sldImg" idx="2"/>
          </p:nvPr>
        </p:nvSpPr>
        <p:spPr bwMode="auto">
          <a:xfrm>
            <a:off x="960438" y="739775"/>
            <a:ext cx="4938712" cy="3703638"/>
          </a:xfrm>
          <a:prstGeom prst="rect">
            <a:avLst/>
          </a:prstGeom>
          <a:noFill/>
          <a:ln w="9525">
            <a:solidFill>
              <a:srgbClr val="000000"/>
            </a:solidFill>
            <a:miter lim="800000"/>
            <a:headEnd/>
            <a:tailEnd/>
          </a:ln>
        </p:spPr>
      </p:sp>
      <p:sp>
        <p:nvSpPr>
          <p:cNvPr id="121861" name="Rectangle 5"/>
          <p:cNvSpPr>
            <a:spLocks noGrp="1" noChangeArrowheads="1"/>
          </p:cNvSpPr>
          <p:nvPr>
            <p:ph type="body" sz="quarter" idx="3"/>
          </p:nvPr>
        </p:nvSpPr>
        <p:spPr bwMode="auto">
          <a:xfrm>
            <a:off x="914508" y="4689242"/>
            <a:ext cx="5028986" cy="4442935"/>
          </a:xfrm>
          <a:prstGeom prst="rect">
            <a:avLst/>
          </a:prstGeom>
          <a:noFill/>
          <a:ln w="9525">
            <a:noFill/>
            <a:miter lim="800000"/>
            <a:headEnd/>
            <a:tailEnd/>
          </a:ln>
          <a:effectLst/>
        </p:spPr>
        <p:txBody>
          <a:bodyPr vert="horz" wrap="square" lIns="93113" tIns="46557" rIns="93113" bIns="46557"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21862" name="Rectangle 6"/>
          <p:cNvSpPr>
            <a:spLocks noGrp="1" noChangeArrowheads="1"/>
          </p:cNvSpPr>
          <p:nvPr>
            <p:ph type="ftr" sz="quarter" idx="4"/>
          </p:nvPr>
        </p:nvSpPr>
        <p:spPr bwMode="auto">
          <a:xfrm>
            <a:off x="2" y="9380056"/>
            <a:ext cx="2970946" cy="492607"/>
          </a:xfrm>
          <a:prstGeom prst="rect">
            <a:avLst/>
          </a:prstGeom>
          <a:noFill/>
          <a:ln w="9525">
            <a:noFill/>
            <a:miter lim="800000"/>
            <a:headEnd/>
            <a:tailEnd/>
          </a:ln>
          <a:effectLst/>
        </p:spPr>
        <p:txBody>
          <a:bodyPr vert="horz" wrap="square" lIns="93113" tIns="46557" rIns="93113" bIns="46557" numCol="1" anchor="b" anchorCtr="0" compatLnSpc="1">
            <a:prstTxWarp prst="textNoShape">
              <a:avLst/>
            </a:prstTxWarp>
          </a:bodyPr>
          <a:lstStyle>
            <a:lvl1pPr defTabSz="931863">
              <a:defRPr sz="1200">
                <a:latin typeface="Times New Roman" pitchFamily="18" charset="0"/>
                <a:cs typeface="+mn-cs"/>
              </a:defRPr>
            </a:lvl1pPr>
          </a:lstStyle>
          <a:p>
            <a:pPr>
              <a:defRPr/>
            </a:pPr>
            <a:endParaRPr lang="de-DE"/>
          </a:p>
        </p:txBody>
      </p:sp>
      <p:sp>
        <p:nvSpPr>
          <p:cNvPr id="121863" name="Rectangle 7"/>
          <p:cNvSpPr>
            <a:spLocks noGrp="1" noChangeArrowheads="1"/>
          </p:cNvSpPr>
          <p:nvPr>
            <p:ph type="sldNum" sz="quarter" idx="5"/>
          </p:nvPr>
        </p:nvSpPr>
        <p:spPr bwMode="auto">
          <a:xfrm>
            <a:off x="3887057" y="9380056"/>
            <a:ext cx="2970945" cy="492607"/>
          </a:xfrm>
          <a:prstGeom prst="rect">
            <a:avLst/>
          </a:prstGeom>
          <a:noFill/>
          <a:ln w="9525">
            <a:noFill/>
            <a:miter lim="800000"/>
            <a:headEnd/>
            <a:tailEnd/>
          </a:ln>
          <a:effectLst/>
        </p:spPr>
        <p:txBody>
          <a:bodyPr vert="horz" wrap="square" lIns="93113" tIns="46557" rIns="93113" bIns="46557" numCol="1" anchor="b" anchorCtr="0" compatLnSpc="1">
            <a:prstTxWarp prst="textNoShape">
              <a:avLst/>
            </a:prstTxWarp>
          </a:bodyPr>
          <a:lstStyle>
            <a:lvl1pPr algn="r" defTabSz="931863">
              <a:defRPr sz="1200">
                <a:latin typeface="Times New Roman" pitchFamily="18" charset="0"/>
                <a:cs typeface="+mn-cs"/>
              </a:defRPr>
            </a:lvl1pPr>
          </a:lstStyle>
          <a:p>
            <a:pPr>
              <a:defRPr/>
            </a:pPr>
            <a:fld id="{A2F0C8AD-5EB1-4BE8-BC72-BF27F1B87141}" type="slidenum">
              <a:rPr lang="de-DE"/>
              <a:pPr>
                <a:defRPr/>
              </a:pPr>
              <a:t>‹Nr.›</a:t>
            </a:fld>
            <a:endParaRPr lang="de-DE"/>
          </a:p>
        </p:txBody>
      </p:sp>
    </p:spTree>
    <p:extLst>
      <p:ext uri="{BB962C8B-B14F-4D97-AF65-F5344CB8AC3E}">
        <p14:creationId xmlns:p14="http://schemas.microsoft.com/office/powerpoint/2010/main" val="17814639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Folienbildplatzhalter 1"/>
          <p:cNvSpPr>
            <a:spLocks noGrp="1" noRot="1" noChangeAspect="1" noTextEdit="1"/>
          </p:cNvSpPr>
          <p:nvPr>
            <p:ph type="sldImg"/>
          </p:nvPr>
        </p:nvSpPr>
        <p:spPr>
          <a:xfrm>
            <a:off x="962025" y="738188"/>
            <a:ext cx="4940300" cy="3705225"/>
          </a:xfrm>
          <a:ln/>
        </p:spPr>
      </p:sp>
      <p:sp>
        <p:nvSpPr>
          <p:cNvPr id="17410" name="Notizenplatzhalter 2"/>
          <p:cNvSpPr>
            <a:spLocks noGrp="1"/>
          </p:cNvSpPr>
          <p:nvPr>
            <p:ph type="body" idx="1"/>
          </p:nvPr>
        </p:nvSpPr>
        <p:spPr>
          <a:xfrm>
            <a:off x="914508" y="4689242"/>
            <a:ext cx="5028986" cy="4444514"/>
          </a:xfrm>
          <a:noFill/>
          <a:ln/>
        </p:spPr>
        <p:txBody>
          <a:bodyPr lIns="93398" tIns="46700" rIns="93398" bIns="46700"/>
          <a:lstStyle/>
          <a:p>
            <a:endParaRPr lang="de-DE" altLang="de-DE" dirty="0"/>
          </a:p>
        </p:txBody>
      </p:sp>
      <p:sp>
        <p:nvSpPr>
          <p:cNvPr id="17411" name="Foliennummernplatzhalter 3"/>
          <p:cNvSpPr txBox="1">
            <a:spLocks noGrp="1"/>
          </p:cNvSpPr>
          <p:nvPr/>
        </p:nvSpPr>
        <p:spPr bwMode="auto">
          <a:xfrm>
            <a:off x="3887057" y="9378477"/>
            <a:ext cx="2970945" cy="494186"/>
          </a:xfrm>
          <a:prstGeom prst="rect">
            <a:avLst/>
          </a:prstGeom>
          <a:noFill/>
          <a:ln w="9525">
            <a:noFill/>
            <a:miter lim="800000"/>
            <a:headEnd/>
            <a:tailEnd/>
          </a:ln>
        </p:spPr>
        <p:txBody>
          <a:bodyPr lIns="93398" tIns="46700" rIns="93398" bIns="46700" anchor="b"/>
          <a:lstStyle/>
          <a:p>
            <a:pPr algn="r" defTabSz="946150"/>
            <a:fld id="{004DE189-3E66-41A9-8E4A-EFEB35EAE76F}" type="slidenum">
              <a:rPr lang="de-DE" altLang="de-DE" sz="1200">
                <a:solidFill>
                  <a:srgbClr val="000000"/>
                </a:solidFill>
                <a:latin typeface="Times New Roman" pitchFamily="18" charset="0"/>
              </a:rPr>
              <a:pPr algn="r" defTabSz="946150"/>
              <a:t>2</a:t>
            </a:fld>
            <a:endParaRPr lang="de-DE" altLang="de-DE" sz="1200">
              <a:solidFill>
                <a:srgbClr val="000000"/>
              </a:solidFill>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49" name="Folienbildplatzhalter 1"/>
          <p:cNvSpPr>
            <a:spLocks noGrp="1" noRot="1" noChangeAspect="1" noTextEdit="1"/>
          </p:cNvSpPr>
          <p:nvPr>
            <p:ph type="sldImg"/>
          </p:nvPr>
        </p:nvSpPr>
        <p:spPr>
          <a:xfrm>
            <a:off x="962025" y="738188"/>
            <a:ext cx="4940300" cy="3705225"/>
          </a:xfrm>
          <a:ln/>
        </p:spPr>
      </p:sp>
      <p:sp>
        <p:nvSpPr>
          <p:cNvPr id="1282050" name="Notizenplatzhalter 2"/>
          <p:cNvSpPr>
            <a:spLocks noGrp="1"/>
          </p:cNvSpPr>
          <p:nvPr>
            <p:ph type="body" idx="1"/>
          </p:nvPr>
        </p:nvSpPr>
        <p:spPr>
          <a:xfrm>
            <a:off x="914508" y="4689242"/>
            <a:ext cx="5028986" cy="4444514"/>
          </a:xfrm>
          <a:noFill/>
          <a:ln/>
        </p:spPr>
        <p:txBody>
          <a:bodyPr lIns="93406" tIns="46703" rIns="93406" bIns="46703"/>
          <a:lstStyle/>
          <a:p>
            <a:pPr eaLnBrk="1" hangingPunct="1"/>
            <a:endParaRPr lang="de-DE" altLang="de-DE"/>
          </a:p>
        </p:txBody>
      </p:sp>
      <p:sp>
        <p:nvSpPr>
          <p:cNvPr id="305156" name="Foliennummernplatzhalter 3"/>
          <p:cNvSpPr txBox="1">
            <a:spLocks noGrp="1"/>
          </p:cNvSpPr>
          <p:nvPr/>
        </p:nvSpPr>
        <p:spPr bwMode="auto">
          <a:xfrm>
            <a:off x="3887057" y="9378477"/>
            <a:ext cx="2970945" cy="494186"/>
          </a:xfrm>
          <a:prstGeom prst="rect">
            <a:avLst/>
          </a:prstGeom>
          <a:noFill/>
          <a:ln>
            <a:miter lim="800000"/>
            <a:headEnd/>
            <a:tailEnd/>
          </a:ln>
        </p:spPr>
        <p:txBody>
          <a:bodyPr lIns="93406" tIns="46703" rIns="93406" bIns="46703" anchor="b"/>
          <a:lstStyle>
            <a:lvl1pPr defTabSz="933450" eaLnBrk="0" hangingPunct="0">
              <a:defRPr sz="1600">
                <a:solidFill>
                  <a:schemeClr val="tx1"/>
                </a:solidFill>
                <a:latin typeface="Arial" charset="0"/>
              </a:defRPr>
            </a:lvl1pPr>
            <a:lvl2pPr marL="742950" indent="-285750" defTabSz="933450" eaLnBrk="0" hangingPunct="0">
              <a:defRPr sz="1600">
                <a:solidFill>
                  <a:schemeClr val="tx1"/>
                </a:solidFill>
                <a:latin typeface="Arial" charset="0"/>
              </a:defRPr>
            </a:lvl2pPr>
            <a:lvl3pPr marL="1143000" indent="-228600" defTabSz="933450" eaLnBrk="0" hangingPunct="0">
              <a:defRPr sz="1600">
                <a:solidFill>
                  <a:schemeClr val="tx1"/>
                </a:solidFill>
                <a:latin typeface="Arial" charset="0"/>
              </a:defRPr>
            </a:lvl3pPr>
            <a:lvl4pPr marL="1600200" indent="-228600" defTabSz="933450" eaLnBrk="0" hangingPunct="0">
              <a:defRPr sz="1600">
                <a:solidFill>
                  <a:schemeClr val="tx1"/>
                </a:solidFill>
                <a:latin typeface="Arial" charset="0"/>
              </a:defRPr>
            </a:lvl4pPr>
            <a:lvl5pPr marL="2057400" indent="-228600" defTabSz="933450" eaLnBrk="0" hangingPunct="0">
              <a:defRPr sz="1600">
                <a:solidFill>
                  <a:schemeClr val="tx1"/>
                </a:solidFill>
                <a:latin typeface="Arial" charset="0"/>
              </a:defRPr>
            </a:lvl5pPr>
            <a:lvl6pPr marL="2514600" indent="-228600" defTabSz="933450" eaLnBrk="0" fontAlgn="base" hangingPunct="0">
              <a:spcBef>
                <a:spcPct val="0"/>
              </a:spcBef>
              <a:spcAft>
                <a:spcPct val="0"/>
              </a:spcAft>
              <a:defRPr sz="1600">
                <a:solidFill>
                  <a:schemeClr val="tx1"/>
                </a:solidFill>
                <a:latin typeface="Arial" charset="0"/>
              </a:defRPr>
            </a:lvl6pPr>
            <a:lvl7pPr marL="2971800" indent="-228600" defTabSz="933450" eaLnBrk="0" fontAlgn="base" hangingPunct="0">
              <a:spcBef>
                <a:spcPct val="0"/>
              </a:spcBef>
              <a:spcAft>
                <a:spcPct val="0"/>
              </a:spcAft>
              <a:defRPr sz="1600">
                <a:solidFill>
                  <a:schemeClr val="tx1"/>
                </a:solidFill>
                <a:latin typeface="Arial" charset="0"/>
              </a:defRPr>
            </a:lvl7pPr>
            <a:lvl8pPr marL="3429000" indent="-228600" defTabSz="933450" eaLnBrk="0" fontAlgn="base" hangingPunct="0">
              <a:spcBef>
                <a:spcPct val="0"/>
              </a:spcBef>
              <a:spcAft>
                <a:spcPct val="0"/>
              </a:spcAft>
              <a:defRPr sz="1600">
                <a:solidFill>
                  <a:schemeClr val="tx1"/>
                </a:solidFill>
                <a:latin typeface="Arial" charset="0"/>
              </a:defRPr>
            </a:lvl8pPr>
            <a:lvl9pPr marL="3886200" indent="-228600" defTabSz="933450" eaLnBrk="0" fontAlgn="base" hangingPunct="0">
              <a:spcBef>
                <a:spcPct val="0"/>
              </a:spcBef>
              <a:spcAft>
                <a:spcPct val="0"/>
              </a:spcAft>
              <a:defRPr sz="1600">
                <a:solidFill>
                  <a:schemeClr val="tx1"/>
                </a:solidFill>
                <a:latin typeface="Arial"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7EA0BAB-6D3F-4DB9-B5DF-2C49CA673338}"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33450" rtl="0" eaLnBrk="1" fontAlgn="base" latinLnBrk="0" hangingPunct="1">
                <a:lnSpc>
                  <a:spcPct val="100000"/>
                </a:lnSpc>
                <a:spcBef>
                  <a:spcPct val="0"/>
                </a:spcBef>
                <a:spcAft>
                  <a:spcPct val="0"/>
                </a:spcAft>
                <a:buClrTx/>
                <a:buSzTx/>
                <a:buFontTx/>
                <a:buNone/>
                <a:tabLst/>
                <a:defRPr/>
              </a:pPr>
              <a:t>11</a:t>
            </a:fld>
            <a:endParaRPr kumimoji="0" lang="de-DE" altLang="de-DE"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14604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49" name="Folienbildplatzhalter 1"/>
          <p:cNvSpPr>
            <a:spLocks noGrp="1" noRot="1" noChangeAspect="1" noTextEdit="1"/>
          </p:cNvSpPr>
          <p:nvPr>
            <p:ph type="sldImg"/>
          </p:nvPr>
        </p:nvSpPr>
        <p:spPr>
          <a:xfrm>
            <a:off x="962025" y="738188"/>
            <a:ext cx="4940300" cy="3705225"/>
          </a:xfrm>
          <a:ln/>
        </p:spPr>
      </p:sp>
      <p:sp>
        <p:nvSpPr>
          <p:cNvPr id="1282050" name="Notizenplatzhalter 2"/>
          <p:cNvSpPr>
            <a:spLocks noGrp="1"/>
          </p:cNvSpPr>
          <p:nvPr>
            <p:ph type="body" idx="1"/>
          </p:nvPr>
        </p:nvSpPr>
        <p:spPr>
          <a:xfrm>
            <a:off x="914508" y="4689242"/>
            <a:ext cx="5028986" cy="4444514"/>
          </a:xfrm>
          <a:noFill/>
          <a:ln/>
        </p:spPr>
        <p:txBody>
          <a:bodyPr lIns="93406" tIns="46703" rIns="93406" bIns="46703"/>
          <a:lstStyle/>
          <a:p>
            <a:pPr eaLnBrk="1" hangingPunct="1"/>
            <a:endParaRPr lang="de-DE" altLang="de-DE"/>
          </a:p>
        </p:txBody>
      </p:sp>
      <p:sp>
        <p:nvSpPr>
          <p:cNvPr id="305156" name="Foliennummernplatzhalter 3"/>
          <p:cNvSpPr txBox="1">
            <a:spLocks noGrp="1"/>
          </p:cNvSpPr>
          <p:nvPr/>
        </p:nvSpPr>
        <p:spPr bwMode="auto">
          <a:xfrm>
            <a:off x="3887057" y="9378477"/>
            <a:ext cx="2970945" cy="494186"/>
          </a:xfrm>
          <a:prstGeom prst="rect">
            <a:avLst/>
          </a:prstGeom>
          <a:noFill/>
          <a:ln>
            <a:miter lim="800000"/>
            <a:headEnd/>
            <a:tailEnd/>
          </a:ln>
        </p:spPr>
        <p:txBody>
          <a:bodyPr lIns="93406" tIns="46703" rIns="93406" bIns="46703" anchor="b"/>
          <a:lstStyle>
            <a:lvl1pPr defTabSz="933450" eaLnBrk="0" hangingPunct="0">
              <a:defRPr sz="1600">
                <a:solidFill>
                  <a:schemeClr val="tx1"/>
                </a:solidFill>
                <a:latin typeface="Arial" charset="0"/>
              </a:defRPr>
            </a:lvl1pPr>
            <a:lvl2pPr marL="742950" indent="-285750" defTabSz="933450" eaLnBrk="0" hangingPunct="0">
              <a:defRPr sz="1600">
                <a:solidFill>
                  <a:schemeClr val="tx1"/>
                </a:solidFill>
                <a:latin typeface="Arial" charset="0"/>
              </a:defRPr>
            </a:lvl2pPr>
            <a:lvl3pPr marL="1143000" indent="-228600" defTabSz="933450" eaLnBrk="0" hangingPunct="0">
              <a:defRPr sz="1600">
                <a:solidFill>
                  <a:schemeClr val="tx1"/>
                </a:solidFill>
                <a:latin typeface="Arial" charset="0"/>
              </a:defRPr>
            </a:lvl3pPr>
            <a:lvl4pPr marL="1600200" indent="-228600" defTabSz="933450" eaLnBrk="0" hangingPunct="0">
              <a:defRPr sz="1600">
                <a:solidFill>
                  <a:schemeClr val="tx1"/>
                </a:solidFill>
                <a:latin typeface="Arial" charset="0"/>
              </a:defRPr>
            </a:lvl4pPr>
            <a:lvl5pPr marL="2057400" indent="-228600" defTabSz="933450" eaLnBrk="0" hangingPunct="0">
              <a:defRPr sz="1600">
                <a:solidFill>
                  <a:schemeClr val="tx1"/>
                </a:solidFill>
                <a:latin typeface="Arial" charset="0"/>
              </a:defRPr>
            </a:lvl5pPr>
            <a:lvl6pPr marL="2514600" indent="-228600" defTabSz="933450" eaLnBrk="0" fontAlgn="base" hangingPunct="0">
              <a:spcBef>
                <a:spcPct val="0"/>
              </a:spcBef>
              <a:spcAft>
                <a:spcPct val="0"/>
              </a:spcAft>
              <a:defRPr sz="1600">
                <a:solidFill>
                  <a:schemeClr val="tx1"/>
                </a:solidFill>
                <a:latin typeface="Arial" charset="0"/>
              </a:defRPr>
            </a:lvl6pPr>
            <a:lvl7pPr marL="2971800" indent="-228600" defTabSz="933450" eaLnBrk="0" fontAlgn="base" hangingPunct="0">
              <a:spcBef>
                <a:spcPct val="0"/>
              </a:spcBef>
              <a:spcAft>
                <a:spcPct val="0"/>
              </a:spcAft>
              <a:defRPr sz="1600">
                <a:solidFill>
                  <a:schemeClr val="tx1"/>
                </a:solidFill>
                <a:latin typeface="Arial" charset="0"/>
              </a:defRPr>
            </a:lvl7pPr>
            <a:lvl8pPr marL="3429000" indent="-228600" defTabSz="933450" eaLnBrk="0" fontAlgn="base" hangingPunct="0">
              <a:spcBef>
                <a:spcPct val="0"/>
              </a:spcBef>
              <a:spcAft>
                <a:spcPct val="0"/>
              </a:spcAft>
              <a:defRPr sz="1600">
                <a:solidFill>
                  <a:schemeClr val="tx1"/>
                </a:solidFill>
                <a:latin typeface="Arial" charset="0"/>
              </a:defRPr>
            </a:lvl8pPr>
            <a:lvl9pPr marL="3886200" indent="-228600" defTabSz="933450" eaLnBrk="0" fontAlgn="base" hangingPunct="0">
              <a:spcBef>
                <a:spcPct val="0"/>
              </a:spcBef>
              <a:spcAft>
                <a:spcPct val="0"/>
              </a:spcAft>
              <a:defRPr sz="1600">
                <a:solidFill>
                  <a:schemeClr val="tx1"/>
                </a:solidFill>
                <a:latin typeface="Arial"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7EA0BAB-6D3F-4DB9-B5DF-2C49CA673338}"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33450" rtl="0" eaLnBrk="1" fontAlgn="base" latinLnBrk="0" hangingPunct="1">
                <a:lnSpc>
                  <a:spcPct val="100000"/>
                </a:lnSpc>
                <a:spcBef>
                  <a:spcPct val="0"/>
                </a:spcBef>
                <a:spcAft>
                  <a:spcPct val="0"/>
                </a:spcAft>
                <a:buClrTx/>
                <a:buSzTx/>
                <a:buFontTx/>
                <a:buNone/>
                <a:tabLst/>
                <a:defRPr/>
              </a:pPr>
              <a:t>12</a:t>
            </a:fld>
            <a:endParaRPr kumimoji="0" lang="de-DE" altLang="de-DE"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605820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49" name="Folienbildplatzhalter 1"/>
          <p:cNvSpPr>
            <a:spLocks noGrp="1" noRot="1" noChangeAspect="1" noTextEdit="1"/>
          </p:cNvSpPr>
          <p:nvPr>
            <p:ph type="sldImg"/>
          </p:nvPr>
        </p:nvSpPr>
        <p:spPr>
          <a:xfrm>
            <a:off x="962025" y="738188"/>
            <a:ext cx="4940300" cy="3705225"/>
          </a:xfrm>
          <a:ln/>
        </p:spPr>
      </p:sp>
      <p:sp>
        <p:nvSpPr>
          <p:cNvPr id="1282050" name="Notizenplatzhalter 2"/>
          <p:cNvSpPr>
            <a:spLocks noGrp="1"/>
          </p:cNvSpPr>
          <p:nvPr>
            <p:ph type="body" idx="1"/>
          </p:nvPr>
        </p:nvSpPr>
        <p:spPr>
          <a:xfrm>
            <a:off x="914508" y="4689242"/>
            <a:ext cx="5028986" cy="4444514"/>
          </a:xfrm>
          <a:noFill/>
          <a:ln/>
        </p:spPr>
        <p:txBody>
          <a:bodyPr lIns="93406" tIns="46703" rIns="93406" bIns="46703"/>
          <a:lstStyle/>
          <a:p>
            <a:pPr eaLnBrk="1" hangingPunct="1"/>
            <a:endParaRPr lang="de-DE" altLang="de-DE"/>
          </a:p>
        </p:txBody>
      </p:sp>
      <p:sp>
        <p:nvSpPr>
          <p:cNvPr id="305156" name="Foliennummernplatzhalter 3"/>
          <p:cNvSpPr txBox="1">
            <a:spLocks noGrp="1"/>
          </p:cNvSpPr>
          <p:nvPr/>
        </p:nvSpPr>
        <p:spPr bwMode="auto">
          <a:xfrm>
            <a:off x="3887057" y="9378477"/>
            <a:ext cx="2970945" cy="494186"/>
          </a:xfrm>
          <a:prstGeom prst="rect">
            <a:avLst/>
          </a:prstGeom>
          <a:noFill/>
          <a:ln>
            <a:miter lim="800000"/>
            <a:headEnd/>
            <a:tailEnd/>
          </a:ln>
        </p:spPr>
        <p:txBody>
          <a:bodyPr lIns="93406" tIns="46703" rIns="93406" bIns="46703" anchor="b"/>
          <a:lstStyle>
            <a:lvl1pPr defTabSz="933450" eaLnBrk="0" hangingPunct="0">
              <a:defRPr sz="1600">
                <a:solidFill>
                  <a:schemeClr val="tx1"/>
                </a:solidFill>
                <a:latin typeface="Arial" charset="0"/>
              </a:defRPr>
            </a:lvl1pPr>
            <a:lvl2pPr marL="742950" indent="-285750" defTabSz="933450" eaLnBrk="0" hangingPunct="0">
              <a:defRPr sz="1600">
                <a:solidFill>
                  <a:schemeClr val="tx1"/>
                </a:solidFill>
                <a:latin typeface="Arial" charset="0"/>
              </a:defRPr>
            </a:lvl2pPr>
            <a:lvl3pPr marL="1143000" indent="-228600" defTabSz="933450" eaLnBrk="0" hangingPunct="0">
              <a:defRPr sz="1600">
                <a:solidFill>
                  <a:schemeClr val="tx1"/>
                </a:solidFill>
                <a:latin typeface="Arial" charset="0"/>
              </a:defRPr>
            </a:lvl3pPr>
            <a:lvl4pPr marL="1600200" indent="-228600" defTabSz="933450" eaLnBrk="0" hangingPunct="0">
              <a:defRPr sz="1600">
                <a:solidFill>
                  <a:schemeClr val="tx1"/>
                </a:solidFill>
                <a:latin typeface="Arial" charset="0"/>
              </a:defRPr>
            </a:lvl4pPr>
            <a:lvl5pPr marL="2057400" indent="-228600" defTabSz="933450" eaLnBrk="0" hangingPunct="0">
              <a:defRPr sz="1600">
                <a:solidFill>
                  <a:schemeClr val="tx1"/>
                </a:solidFill>
                <a:latin typeface="Arial" charset="0"/>
              </a:defRPr>
            </a:lvl5pPr>
            <a:lvl6pPr marL="2514600" indent="-228600" defTabSz="933450" eaLnBrk="0" fontAlgn="base" hangingPunct="0">
              <a:spcBef>
                <a:spcPct val="0"/>
              </a:spcBef>
              <a:spcAft>
                <a:spcPct val="0"/>
              </a:spcAft>
              <a:defRPr sz="1600">
                <a:solidFill>
                  <a:schemeClr val="tx1"/>
                </a:solidFill>
                <a:latin typeface="Arial" charset="0"/>
              </a:defRPr>
            </a:lvl6pPr>
            <a:lvl7pPr marL="2971800" indent="-228600" defTabSz="933450" eaLnBrk="0" fontAlgn="base" hangingPunct="0">
              <a:spcBef>
                <a:spcPct val="0"/>
              </a:spcBef>
              <a:spcAft>
                <a:spcPct val="0"/>
              </a:spcAft>
              <a:defRPr sz="1600">
                <a:solidFill>
                  <a:schemeClr val="tx1"/>
                </a:solidFill>
                <a:latin typeface="Arial" charset="0"/>
              </a:defRPr>
            </a:lvl7pPr>
            <a:lvl8pPr marL="3429000" indent="-228600" defTabSz="933450" eaLnBrk="0" fontAlgn="base" hangingPunct="0">
              <a:spcBef>
                <a:spcPct val="0"/>
              </a:spcBef>
              <a:spcAft>
                <a:spcPct val="0"/>
              </a:spcAft>
              <a:defRPr sz="1600">
                <a:solidFill>
                  <a:schemeClr val="tx1"/>
                </a:solidFill>
                <a:latin typeface="Arial" charset="0"/>
              </a:defRPr>
            </a:lvl8pPr>
            <a:lvl9pPr marL="3886200" indent="-228600" defTabSz="933450" eaLnBrk="0" fontAlgn="base" hangingPunct="0">
              <a:spcBef>
                <a:spcPct val="0"/>
              </a:spcBef>
              <a:spcAft>
                <a:spcPct val="0"/>
              </a:spcAft>
              <a:defRPr sz="1600">
                <a:solidFill>
                  <a:schemeClr val="tx1"/>
                </a:solidFill>
                <a:latin typeface="Arial"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7EA0BAB-6D3F-4DB9-B5DF-2C49CA673338}"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33450" rtl="0" eaLnBrk="1" fontAlgn="base" latinLnBrk="0" hangingPunct="1">
                <a:lnSpc>
                  <a:spcPct val="100000"/>
                </a:lnSpc>
                <a:spcBef>
                  <a:spcPct val="0"/>
                </a:spcBef>
                <a:spcAft>
                  <a:spcPct val="0"/>
                </a:spcAft>
                <a:buClrTx/>
                <a:buSzTx/>
                <a:buFontTx/>
                <a:buNone/>
                <a:tabLst/>
                <a:defRPr/>
              </a:pPr>
              <a:t>13</a:t>
            </a:fld>
            <a:endParaRPr kumimoji="0" lang="de-DE" altLang="de-DE"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644140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49" name="Folienbildplatzhalter 1"/>
          <p:cNvSpPr>
            <a:spLocks noGrp="1" noRot="1" noChangeAspect="1" noTextEdit="1"/>
          </p:cNvSpPr>
          <p:nvPr>
            <p:ph type="sldImg"/>
          </p:nvPr>
        </p:nvSpPr>
        <p:spPr>
          <a:xfrm>
            <a:off x="962025" y="738188"/>
            <a:ext cx="4940300" cy="3705225"/>
          </a:xfrm>
          <a:ln/>
        </p:spPr>
      </p:sp>
      <p:sp>
        <p:nvSpPr>
          <p:cNvPr id="1282050" name="Notizenplatzhalter 2"/>
          <p:cNvSpPr>
            <a:spLocks noGrp="1"/>
          </p:cNvSpPr>
          <p:nvPr>
            <p:ph type="body" idx="1"/>
          </p:nvPr>
        </p:nvSpPr>
        <p:spPr>
          <a:xfrm>
            <a:off x="914508" y="4689242"/>
            <a:ext cx="5028986" cy="4444514"/>
          </a:xfrm>
          <a:noFill/>
          <a:ln/>
        </p:spPr>
        <p:txBody>
          <a:bodyPr lIns="93406" tIns="46703" rIns="93406" bIns="46703"/>
          <a:lstStyle/>
          <a:p>
            <a:pPr eaLnBrk="1" hangingPunct="1"/>
            <a:endParaRPr lang="de-DE" altLang="de-DE"/>
          </a:p>
        </p:txBody>
      </p:sp>
      <p:sp>
        <p:nvSpPr>
          <p:cNvPr id="305156" name="Foliennummernplatzhalter 3"/>
          <p:cNvSpPr txBox="1">
            <a:spLocks noGrp="1"/>
          </p:cNvSpPr>
          <p:nvPr/>
        </p:nvSpPr>
        <p:spPr bwMode="auto">
          <a:xfrm>
            <a:off x="3887057" y="9378477"/>
            <a:ext cx="2970945" cy="494186"/>
          </a:xfrm>
          <a:prstGeom prst="rect">
            <a:avLst/>
          </a:prstGeom>
          <a:noFill/>
          <a:ln>
            <a:miter lim="800000"/>
            <a:headEnd/>
            <a:tailEnd/>
          </a:ln>
        </p:spPr>
        <p:txBody>
          <a:bodyPr lIns="93406" tIns="46703" rIns="93406" bIns="46703" anchor="b"/>
          <a:lstStyle>
            <a:lvl1pPr defTabSz="933450" eaLnBrk="0" hangingPunct="0">
              <a:defRPr sz="1600">
                <a:solidFill>
                  <a:schemeClr val="tx1"/>
                </a:solidFill>
                <a:latin typeface="Arial" charset="0"/>
              </a:defRPr>
            </a:lvl1pPr>
            <a:lvl2pPr marL="742950" indent="-285750" defTabSz="933450" eaLnBrk="0" hangingPunct="0">
              <a:defRPr sz="1600">
                <a:solidFill>
                  <a:schemeClr val="tx1"/>
                </a:solidFill>
                <a:latin typeface="Arial" charset="0"/>
              </a:defRPr>
            </a:lvl2pPr>
            <a:lvl3pPr marL="1143000" indent="-228600" defTabSz="933450" eaLnBrk="0" hangingPunct="0">
              <a:defRPr sz="1600">
                <a:solidFill>
                  <a:schemeClr val="tx1"/>
                </a:solidFill>
                <a:latin typeface="Arial" charset="0"/>
              </a:defRPr>
            </a:lvl3pPr>
            <a:lvl4pPr marL="1600200" indent="-228600" defTabSz="933450" eaLnBrk="0" hangingPunct="0">
              <a:defRPr sz="1600">
                <a:solidFill>
                  <a:schemeClr val="tx1"/>
                </a:solidFill>
                <a:latin typeface="Arial" charset="0"/>
              </a:defRPr>
            </a:lvl4pPr>
            <a:lvl5pPr marL="2057400" indent="-228600" defTabSz="933450" eaLnBrk="0" hangingPunct="0">
              <a:defRPr sz="1600">
                <a:solidFill>
                  <a:schemeClr val="tx1"/>
                </a:solidFill>
                <a:latin typeface="Arial" charset="0"/>
              </a:defRPr>
            </a:lvl5pPr>
            <a:lvl6pPr marL="2514600" indent="-228600" defTabSz="933450" eaLnBrk="0" fontAlgn="base" hangingPunct="0">
              <a:spcBef>
                <a:spcPct val="0"/>
              </a:spcBef>
              <a:spcAft>
                <a:spcPct val="0"/>
              </a:spcAft>
              <a:defRPr sz="1600">
                <a:solidFill>
                  <a:schemeClr val="tx1"/>
                </a:solidFill>
                <a:latin typeface="Arial" charset="0"/>
              </a:defRPr>
            </a:lvl6pPr>
            <a:lvl7pPr marL="2971800" indent="-228600" defTabSz="933450" eaLnBrk="0" fontAlgn="base" hangingPunct="0">
              <a:spcBef>
                <a:spcPct val="0"/>
              </a:spcBef>
              <a:spcAft>
                <a:spcPct val="0"/>
              </a:spcAft>
              <a:defRPr sz="1600">
                <a:solidFill>
                  <a:schemeClr val="tx1"/>
                </a:solidFill>
                <a:latin typeface="Arial" charset="0"/>
              </a:defRPr>
            </a:lvl7pPr>
            <a:lvl8pPr marL="3429000" indent="-228600" defTabSz="933450" eaLnBrk="0" fontAlgn="base" hangingPunct="0">
              <a:spcBef>
                <a:spcPct val="0"/>
              </a:spcBef>
              <a:spcAft>
                <a:spcPct val="0"/>
              </a:spcAft>
              <a:defRPr sz="1600">
                <a:solidFill>
                  <a:schemeClr val="tx1"/>
                </a:solidFill>
                <a:latin typeface="Arial" charset="0"/>
              </a:defRPr>
            </a:lvl8pPr>
            <a:lvl9pPr marL="3886200" indent="-228600" defTabSz="933450" eaLnBrk="0" fontAlgn="base" hangingPunct="0">
              <a:spcBef>
                <a:spcPct val="0"/>
              </a:spcBef>
              <a:spcAft>
                <a:spcPct val="0"/>
              </a:spcAft>
              <a:defRPr sz="1600">
                <a:solidFill>
                  <a:schemeClr val="tx1"/>
                </a:solidFill>
                <a:latin typeface="Arial"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7EA0BAB-6D3F-4DB9-B5DF-2C49CA673338}"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33450" rtl="0" eaLnBrk="1" fontAlgn="base" latinLnBrk="0" hangingPunct="1">
                <a:lnSpc>
                  <a:spcPct val="100000"/>
                </a:lnSpc>
                <a:spcBef>
                  <a:spcPct val="0"/>
                </a:spcBef>
                <a:spcAft>
                  <a:spcPct val="0"/>
                </a:spcAft>
                <a:buClrTx/>
                <a:buSzTx/>
                <a:buFontTx/>
                <a:buNone/>
                <a:tabLst/>
                <a:defRPr/>
              </a:pPr>
              <a:t>14</a:t>
            </a:fld>
            <a:endParaRPr kumimoji="0" lang="de-DE" altLang="de-DE"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846197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A2F0C8AD-5EB1-4BE8-BC72-BF27F1B87141}" type="slidenum">
              <a:rPr lang="de-DE" smtClean="0"/>
              <a:pPr>
                <a:defRPr/>
              </a:pPr>
              <a:t>15</a:t>
            </a:fld>
            <a:endParaRPr lang="de-DE"/>
          </a:p>
        </p:txBody>
      </p:sp>
    </p:spTree>
    <p:extLst>
      <p:ext uri="{BB962C8B-B14F-4D97-AF65-F5344CB8AC3E}">
        <p14:creationId xmlns:p14="http://schemas.microsoft.com/office/powerpoint/2010/main" val="4279527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49" name="Folienbildplatzhalter 1"/>
          <p:cNvSpPr>
            <a:spLocks noGrp="1" noRot="1" noChangeAspect="1" noTextEdit="1"/>
          </p:cNvSpPr>
          <p:nvPr>
            <p:ph type="sldImg"/>
          </p:nvPr>
        </p:nvSpPr>
        <p:spPr>
          <a:xfrm>
            <a:off x="962025" y="738188"/>
            <a:ext cx="4940300" cy="3705225"/>
          </a:xfrm>
          <a:ln/>
        </p:spPr>
      </p:sp>
      <p:sp>
        <p:nvSpPr>
          <p:cNvPr id="1282050" name="Notizenplatzhalter 2"/>
          <p:cNvSpPr>
            <a:spLocks noGrp="1"/>
          </p:cNvSpPr>
          <p:nvPr>
            <p:ph type="body" idx="1"/>
          </p:nvPr>
        </p:nvSpPr>
        <p:spPr>
          <a:xfrm>
            <a:off x="914508" y="4689242"/>
            <a:ext cx="5028986" cy="4444514"/>
          </a:xfrm>
          <a:noFill/>
          <a:ln/>
        </p:spPr>
        <p:txBody>
          <a:bodyPr lIns="93406" tIns="46703" rIns="93406" bIns="46703"/>
          <a:lstStyle/>
          <a:p>
            <a:pPr eaLnBrk="1" hangingPunct="1"/>
            <a:endParaRPr lang="de-DE" altLang="de-DE"/>
          </a:p>
        </p:txBody>
      </p:sp>
      <p:sp>
        <p:nvSpPr>
          <p:cNvPr id="305156" name="Foliennummernplatzhalter 3"/>
          <p:cNvSpPr txBox="1">
            <a:spLocks noGrp="1"/>
          </p:cNvSpPr>
          <p:nvPr/>
        </p:nvSpPr>
        <p:spPr bwMode="auto">
          <a:xfrm>
            <a:off x="3887057" y="9378477"/>
            <a:ext cx="2970945" cy="494186"/>
          </a:xfrm>
          <a:prstGeom prst="rect">
            <a:avLst/>
          </a:prstGeom>
          <a:noFill/>
          <a:ln>
            <a:miter lim="800000"/>
            <a:headEnd/>
            <a:tailEnd/>
          </a:ln>
        </p:spPr>
        <p:txBody>
          <a:bodyPr lIns="93406" tIns="46703" rIns="93406" bIns="46703" anchor="b"/>
          <a:lstStyle>
            <a:lvl1pPr defTabSz="933450" eaLnBrk="0" hangingPunct="0">
              <a:defRPr sz="1600">
                <a:solidFill>
                  <a:schemeClr val="tx1"/>
                </a:solidFill>
                <a:latin typeface="Arial" charset="0"/>
              </a:defRPr>
            </a:lvl1pPr>
            <a:lvl2pPr marL="742950" indent="-285750" defTabSz="933450" eaLnBrk="0" hangingPunct="0">
              <a:defRPr sz="1600">
                <a:solidFill>
                  <a:schemeClr val="tx1"/>
                </a:solidFill>
                <a:latin typeface="Arial" charset="0"/>
              </a:defRPr>
            </a:lvl2pPr>
            <a:lvl3pPr marL="1143000" indent="-228600" defTabSz="933450" eaLnBrk="0" hangingPunct="0">
              <a:defRPr sz="1600">
                <a:solidFill>
                  <a:schemeClr val="tx1"/>
                </a:solidFill>
                <a:latin typeface="Arial" charset="0"/>
              </a:defRPr>
            </a:lvl3pPr>
            <a:lvl4pPr marL="1600200" indent="-228600" defTabSz="933450" eaLnBrk="0" hangingPunct="0">
              <a:defRPr sz="1600">
                <a:solidFill>
                  <a:schemeClr val="tx1"/>
                </a:solidFill>
                <a:latin typeface="Arial" charset="0"/>
              </a:defRPr>
            </a:lvl4pPr>
            <a:lvl5pPr marL="2057400" indent="-228600" defTabSz="933450" eaLnBrk="0" hangingPunct="0">
              <a:defRPr sz="1600">
                <a:solidFill>
                  <a:schemeClr val="tx1"/>
                </a:solidFill>
                <a:latin typeface="Arial" charset="0"/>
              </a:defRPr>
            </a:lvl5pPr>
            <a:lvl6pPr marL="2514600" indent="-228600" defTabSz="933450" eaLnBrk="0" fontAlgn="base" hangingPunct="0">
              <a:spcBef>
                <a:spcPct val="0"/>
              </a:spcBef>
              <a:spcAft>
                <a:spcPct val="0"/>
              </a:spcAft>
              <a:defRPr sz="1600">
                <a:solidFill>
                  <a:schemeClr val="tx1"/>
                </a:solidFill>
                <a:latin typeface="Arial" charset="0"/>
              </a:defRPr>
            </a:lvl6pPr>
            <a:lvl7pPr marL="2971800" indent="-228600" defTabSz="933450" eaLnBrk="0" fontAlgn="base" hangingPunct="0">
              <a:spcBef>
                <a:spcPct val="0"/>
              </a:spcBef>
              <a:spcAft>
                <a:spcPct val="0"/>
              </a:spcAft>
              <a:defRPr sz="1600">
                <a:solidFill>
                  <a:schemeClr val="tx1"/>
                </a:solidFill>
                <a:latin typeface="Arial" charset="0"/>
              </a:defRPr>
            </a:lvl7pPr>
            <a:lvl8pPr marL="3429000" indent="-228600" defTabSz="933450" eaLnBrk="0" fontAlgn="base" hangingPunct="0">
              <a:spcBef>
                <a:spcPct val="0"/>
              </a:spcBef>
              <a:spcAft>
                <a:spcPct val="0"/>
              </a:spcAft>
              <a:defRPr sz="1600">
                <a:solidFill>
                  <a:schemeClr val="tx1"/>
                </a:solidFill>
                <a:latin typeface="Arial" charset="0"/>
              </a:defRPr>
            </a:lvl8pPr>
            <a:lvl9pPr marL="3886200" indent="-228600" defTabSz="933450" eaLnBrk="0" fontAlgn="base" hangingPunct="0">
              <a:spcBef>
                <a:spcPct val="0"/>
              </a:spcBef>
              <a:spcAft>
                <a:spcPct val="0"/>
              </a:spcAft>
              <a:defRPr sz="1600">
                <a:solidFill>
                  <a:schemeClr val="tx1"/>
                </a:solidFill>
                <a:latin typeface="Arial"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7EA0BAB-6D3F-4DB9-B5DF-2C49CA673338}"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33450" rtl="0" eaLnBrk="1" fontAlgn="base" latinLnBrk="0" hangingPunct="1">
                <a:lnSpc>
                  <a:spcPct val="100000"/>
                </a:lnSpc>
                <a:spcBef>
                  <a:spcPct val="0"/>
                </a:spcBef>
                <a:spcAft>
                  <a:spcPct val="0"/>
                </a:spcAft>
                <a:buClrTx/>
                <a:buSzTx/>
                <a:buFontTx/>
                <a:buNone/>
                <a:tabLst/>
                <a:defRPr/>
              </a:pPr>
              <a:t>16</a:t>
            </a:fld>
            <a:endParaRPr kumimoji="0" lang="de-DE" altLang="de-DE"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478781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49" name="Folienbildplatzhalter 1"/>
          <p:cNvSpPr>
            <a:spLocks noGrp="1" noRot="1" noChangeAspect="1" noTextEdit="1"/>
          </p:cNvSpPr>
          <p:nvPr>
            <p:ph type="sldImg"/>
          </p:nvPr>
        </p:nvSpPr>
        <p:spPr>
          <a:xfrm>
            <a:off x="962025" y="738188"/>
            <a:ext cx="4940300" cy="3705225"/>
          </a:xfrm>
          <a:ln/>
        </p:spPr>
      </p:sp>
      <p:sp>
        <p:nvSpPr>
          <p:cNvPr id="1282050" name="Notizenplatzhalter 2"/>
          <p:cNvSpPr>
            <a:spLocks noGrp="1"/>
          </p:cNvSpPr>
          <p:nvPr>
            <p:ph type="body" idx="1"/>
          </p:nvPr>
        </p:nvSpPr>
        <p:spPr>
          <a:xfrm>
            <a:off x="914508" y="4689242"/>
            <a:ext cx="5028986" cy="4444514"/>
          </a:xfrm>
          <a:noFill/>
          <a:ln/>
        </p:spPr>
        <p:txBody>
          <a:bodyPr lIns="93406" tIns="46703" rIns="93406" bIns="46703"/>
          <a:lstStyle/>
          <a:p>
            <a:pPr eaLnBrk="1" hangingPunct="1"/>
            <a:endParaRPr lang="de-DE" altLang="de-DE"/>
          </a:p>
        </p:txBody>
      </p:sp>
      <p:sp>
        <p:nvSpPr>
          <p:cNvPr id="305156" name="Foliennummernplatzhalter 3"/>
          <p:cNvSpPr txBox="1">
            <a:spLocks noGrp="1"/>
          </p:cNvSpPr>
          <p:nvPr/>
        </p:nvSpPr>
        <p:spPr bwMode="auto">
          <a:xfrm>
            <a:off x="3887057" y="9378477"/>
            <a:ext cx="2970945" cy="494186"/>
          </a:xfrm>
          <a:prstGeom prst="rect">
            <a:avLst/>
          </a:prstGeom>
          <a:noFill/>
          <a:ln>
            <a:miter lim="800000"/>
            <a:headEnd/>
            <a:tailEnd/>
          </a:ln>
        </p:spPr>
        <p:txBody>
          <a:bodyPr lIns="93406" tIns="46703" rIns="93406" bIns="46703" anchor="b"/>
          <a:lstStyle>
            <a:lvl1pPr defTabSz="933450" eaLnBrk="0" hangingPunct="0">
              <a:defRPr sz="1600">
                <a:solidFill>
                  <a:schemeClr val="tx1"/>
                </a:solidFill>
                <a:latin typeface="Arial" charset="0"/>
              </a:defRPr>
            </a:lvl1pPr>
            <a:lvl2pPr marL="742950" indent="-285750" defTabSz="933450" eaLnBrk="0" hangingPunct="0">
              <a:defRPr sz="1600">
                <a:solidFill>
                  <a:schemeClr val="tx1"/>
                </a:solidFill>
                <a:latin typeface="Arial" charset="0"/>
              </a:defRPr>
            </a:lvl2pPr>
            <a:lvl3pPr marL="1143000" indent="-228600" defTabSz="933450" eaLnBrk="0" hangingPunct="0">
              <a:defRPr sz="1600">
                <a:solidFill>
                  <a:schemeClr val="tx1"/>
                </a:solidFill>
                <a:latin typeface="Arial" charset="0"/>
              </a:defRPr>
            </a:lvl3pPr>
            <a:lvl4pPr marL="1600200" indent="-228600" defTabSz="933450" eaLnBrk="0" hangingPunct="0">
              <a:defRPr sz="1600">
                <a:solidFill>
                  <a:schemeClr val="tx1"/>
                </a:solidFill>
                <a:latin typeface="Arial" charset="0"/>
              </a:defRPr>
            </a:lvl4pPr>
            <a:lvl5pPr marL="2057400" indent="-228600" defTabSz="933450" eaLnBrk="0" hangingPunct="0">
              <a:defRPr sz="1600">
                <a:solidFill>
                  <a:schemeClr val="tx1"/>
                </a:solidFill>
                <a:latin typeface="Arial" charset="0"/>
              </a:defRPr>
            </a:lvl5pPr>
            <a:lvl6pPr marL="2514600" indent="-228600" defTabSz="933450" eaLnBrk="0" fontAlgn="base" hangingPunct="0">
              <a:spcBef>
                <a:spcPct val="0"/>
              </a:spcBef>
              <a:spcAft>
                <a:spcPct val="0"/>
              </a:spcAft>
              <a:defRPr sz="1600">
                <a:solidFill>
                  <a:schemeClr val="tx1"/>
                </a:solidFill>
                <a:latin typeface="Arial" charset="0"/>
              </a:defRPr>
            </a:lvl6pPr>
            <a:lvl7pPr marL="2971800" indent="-228600" defTabSz="933450" eaLnBrk="0" fontAlgn="base" hangingPunct="0">
              <a:spcBef>
                <a:spcPct val="0"/>
              </a:spcBef>
              <a:spcAft>
                <a:spcPct val="0"/>
              </a:spcAft>
              <a:defRPr sz="1600">
                <a:solidFill>
                  <a:schemeClr val="tx1"/>
                </a:solidFill>
                <a:latin typeface="Arial" charset="0"/>
              </a:defRPr>
            </a:lvl7pPr>
            <a:lvl8pPr marL="3429000" indent="-228600" defTabSz="933450" eaLnBrk="0" fontAlgn="base" hangingPunct="0">
              <a:spcBef>
                <a:spcPct val="0"/>
              </a:spcBef>
              <a:spcAft>
                <a:spcPct val="0"/>
              </a:spcAft>
              <a:defRPr sz="1600">
                <a:solidFill>
                  <a:schemeClr val="tx1"/>
                </a:solidFill>
                <a:latin typeface="Arial" charset="0"/>
              </a:defRPr>
            </a:lvl8pPr>
            <a:lvl9pPr marL="3886200" indent="-228600" defTabSz="933450" eaLnBrk="0" fontAlgn="base" hangingPunct="0">
              <a:spcBef>
                <a:spcPct val="0"/>
              </a:spcBef>
              <a:spcAft>
                <a:spcPct val="0"/>
              </a:spcAft>
              <a:defRPr sz="1600">
                <a:solidFill>
                  <a:schemeClr val="tx1"/>
                </a:solidFill>
                <a:latin typeface="Arial"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7EA0BAB-6D3F-4DB9-B5DF-2C49CA673338}"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33450" rtl="0" eaLnBrk="1" fontAlgn="base" latinLnBrk="0" hangingPunct="1">
                <a:lnSpc>
                  <a:spcPct val="100000"/>
                </a:lnSpc>
                <a:spcBef>
                  <a:spcPct val="0"/>
                </a:spcBef>
                <a:spcAft>
                  <a:spcPct val="0"/>
                </a:spcAft>
                <a:buClrTx/>
                <a:buSzTx/>
                <a:buFontTx/>
                <a:buNone/>
                <a:tabLst/>
                <a:defRPr/>
              </a:pPr>
              <a:t>17</a:t>
            </a:fld>
            <a:endParaRPr kumimoji="0" lang="de-DE" altLang="de-DE"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952228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49" name="Folienbildplatzhalter 1"/>
          <p:cNvSpPr>
            <a:spLocks noGrp="1" noRot="1" noChangeAspect="1" noTextEdit="1"/>
          </p:cNvSpPr>
          <p:nvPr>
            <p:ph type="sldImg"/>
          </p:nvPr>
        </p:nvSpPr>
        <p:spPr>
          <a:xfrm>
            <a:off x="962025" y="738188"/>
            <a:ext cx="4940300" cy="3705225"/>
          </a:xfrm>
          <a:ln/>
        </p:spPr>
      </p:sp>
      <p:sp>
        <p:nvSpPr>
          <p:cNvPr id="1282050" name="Notizenplatzhalter 2"/>
          <p:cNvSpPr>
            <a:spLocks noGrp="1"/>
          </p:cNvSpPr>
          <p:nvPr>
            <p:ph type="body" idx="1"/>
          </p:nvPr>
        </p:nvSpPr>
        <p:spPr>
          <a:xfrm>
            <a:off x="914508" y="4689242"/>
            <a:ext cx="5028986" cy="4444514"/>
          </a:xfrm>
          <a:noFill/>
          <a:ln/>
        </p:spPr>
        <p:txBody>
          <a:bodyPr lIns="93406" tIns="46703" rIns="93406" bIns="46703"/>
          <a:lstStyle/>
          <a:p>
            <a:pPr eaLnBrk="1" hangingPunct="1"/>
            <a:endParaRPr lang="de-DE" altLang="de-DE"/>
          </a:p>
        </p:txBody>
      </p:sp>
      <p:sp>
        <p:nvSpPr>
          <p:cNvPr id="305156" name="Foliennummernplatzhalter 3"/>
          <p:cNvSpPr txBox="1">
            <a:spLocks noGrp="1"/>
          </p:cNvSpPr>
          <p:nvPr/>
        </p:nvSpPr>
        <p:spPr bwMode="auto">
          <a:xfrm>
            <a:off x="3887057" y="9378477"/>
            <a:ext cx="2970945" cy="494186"/>
          </a:xfrm>
          <a:prstGeom prst="rect">
            <a:avLst/>
          </a:prstGeom>
          <a:noFill/>
          <a:ln>
            <a:miter lim="800000"/>
            <a:headEnd/>
            <a:tailEnd/>
          </a:ln>
        </p:spPr>
        <p:txBody>
          <a:bodyPr lIns="93406" tIns="46703" rIns="93406" bIns="46703" anchor="b"/>
          <a:lstStyle>
            <a:lvl1pPr defTabSz="933450" eaLnBrk="0" hangingPunct="0">
              <a:defRPr sz="1600">
                <a:solidFill>
                  <a:schemeClr val="tx1"/>
                </a:solidFill>
                <a:latin typeface="Arial" charset="0"/>
              </a:defRPr>
            </a:lvl1pPr>
            <a:lvl2pPr marL="742950" indent="-285750" defTabSz="933450" eaLnBrk="0" hangingPunct="0">
              <a:defRPr sz="1600">
                <a:solidFill>
                  <a:schemeClr val="tx1"/>
                </a:solidFill>
                <a:latin typeface="Arial" charset="0"/>
              </a:defRPr>
            </a:lvl2pPr>
            <a:lvl3pPr marL="1143000" indent="-228600" defTabSz="933450" eaLnBrk="0" hangingPunct="0">
              <a:defRPr sz="1600">
                <a:solidFill>
                  <a:schemeClr val="tx1"/>
                </a:solidFill>
                <a:latin typeface="Arial" charset="0"/>
              </a:defRPr>
            </a:lvl3pPr>
            <a:lvl4pPr marL="1600200" indent="-228600" defTabSz="933450" eaLnBrk="0" hangingPunct="0">
              <a:defRPr sz="1600">
                <a:solidFill>
                  <a:schemeClr val="tx1"/>
                </a:solidFill>
                <a:latin typeface="Arial" charset="0"/>
              </a:defRPr>
            </a:lvl4pPr>
            <a:lvl5pPr marL="2057400" indent="-228600" defTabSz="933450" eaLnBrk="0" hangingPunct="0">
              <a:defRPr sz="1600">
                <a:solidFill>
                  <a:schemeClr val="tx1"/>
                </a:solidFill>
                <a:latin typeface="Arial" charset="0"/>
              </a:defRPr>
            </a:lvl5pPr>
            <a:lvl6pPr marL="2514600" indent="-228600" defTabSz="933450" eaLnBrk="0" fontAlgn="base" hangingPunct="0">
              <a:spcBef>
                <a:spcPct val="0"/>
              </a:spcBef>
              <a:spcAft>
                <a:spcPct val="0"/>
              </a:spcAft>
              <a:defRPr sz="1600">
                <a:solidFill>
                  <a:schemeClr val="tx1"/>
                </a:solidFill>
                <a:latin typeface="Arial" charset="0"/>
              </a:defRPr>
            </a:lvl6pPr>
            <a:lvl7pPr marL="2971800" indent="-228600" defTabSz="933450" eaLnBrk="0" fontAlgn="base" hangingPunct="0">
              <a:spcBef>
                <a:spcPct val="0"/>
              </a:spcBef>
              <a:spcAft>
                <a:spcPct val="0"/>
              </a:spcAft>
              <a:defRPr sz="1600">
                <a:solidFill>
                  <a:schemeClr val="tx1"/>
                </a:solidFill>
                <a:latin typeface="Arial" charset="0"/>
              </a:defRPr>
            </a:lvl7pPr>
            <a:lvl8pPr marL="3429000" indent="-228600" defTabSz="933450" eaLnBrk="0" fontAlgn="base" hangingPunct="0">
              <a:spcBef>
                <a:spcPct val="0"/>
              </a:spcBef>
              <a:spcAft>
                <a:spcPct val="0"/>
              </a:spcAft>
              <a:defRPr sz="1600">
                <a:solidFill>
                  <a:schemeClr val="tx1"/>
                </a:solidFill>
                <a:latin typeface="Arial" charset="0"/>
              </a:defRPr>
            </a:lvl8pPr>
            <a:lvl9pPr marL="3886200" indent="-228600" defTabSz="933450" eaLnBrk="0" fontAlgn="base" hangingPunct="0">
              <a:spcBef>
                <a:spcPct val="0"/>
              </a:spcBef>
              <a:spcAft>
                <a:spcPct val="0"/>
              </a:spcAft>
              <a:defRPr sz="1600">
                <a:solidFill>
                  <a:schemeClr val="tx1"/>
                </a:solidFill>
                <a:latin typeface="Arial"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7EA0BAB-6D3F-4DB9-B5DF-2C49CA673338}"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33450" rtl="0" eaLnBrk="1" fontAlgn="base" latinLnBrk="0" hangingPunct="1">
                <a:lnSpc>
                  <a:spcPct val="100000"/>
                </a:lnSpc>
                <a:spcBef>
                  <a:spcPct val="0"/>
                </a:spcBef>
                <a:spcAft>
                  <a:spcPct val="0"/>
                </a:spcAft>
                <a:buClrTx/>
                <a:buSzTx/>
                <a:buFontTx/>
                <a:buNone/>
                <a:tabLst/>
                <a:defRPr/>
              </a:pPr>
              <a:t>18</a:t>
            </a:fld>
            <a:endParaRPr kumimoji="0" lang="de-DE" altLang="de-DE"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386803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Folienbildplatzhalter 1"/>
          <p:cNvSpPr>
            <a:spLocks noGrp="1" noRot="1" noChangeAspect="1" noTextEdit="1"/>
          </p:cNvSpPr>
          <p:nvPr>
            <p:ph type="sldImg"/>
          </p:nvPr>
        </p:nvSpPr>
        <p:spPr>
          <a:xfrm>
            <a:off x="974725" y="736600"/>
            <a:ext cx="4911725" cy="3684588"/>
          </a:xfrm>
          <a:ln/>
        </p:spPr>
      </p:sp>
      <p:sp>
        <p:nvSpPr>
          <p:cNvPr id="246786" name="Notizenplatzhalter 2"/>
          <p:cNvSpPr>
            <a:spLocks noGrp="1"/>
          </p:cNvSpPr>
          <p:nvPr>
            <p:ph type="body" idx="1"/>
          </p:nvPr>
        </p:nvSpPr>
        <p:spPr>
          <a:noFill/>
          <a:ln/>
        </p:spPr>
        <p:txBody>
          <a:bodyPr/>
          <a:lstStyle/>
          <a:p>
            <a:pPr eaLnBrk="1" hangingPunct="1"/>
            <a:endParaRPr lang="de-DE" altLang="de-DE"/>
          </a:p>
        </p:txBody>
      </p:sp>
      <p:sp>
        <p:nvSpPr>
          <p:cNvPr id="246787" name="Foliennummernplatzhalter 3"/>
          <p:cNvSpPr txBox="1">
            <a:spLocks noGrp="1"/>
          </p:cNvSpPr>
          <p:nvPr/>
        </p:nvSpPr>
        <p:spPr bwMode="auto">
          <a:xfrm>
            <a:off x="3883854" y="9327957"/>
            <a:ext cx="2972547" cy="491028"/>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AE72E6E-47BB-49C3-B816-CF49F56F6ABF}" type="slidenum">
              <a:rPr kumimoji="0" lang="de-DE" altLang="de-DE" sz="1200" b="1"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de-DE" altLang="de-DE" sz="1200" b="1"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748633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49" name="Folienbildplatzhalter 1"/>
          <p:cNvSpPr>
            <a:spLocks noGrp="1" noRot="1" noChangeAspect="1" noTextEdit="1"/>
          </p:cNvSpPr>
          <p:nvPr>
            <p:ph type="sldImg"/>
          </p:nvPr>
        </p:nvSpPr>
        <p:spPr>
          <a:xfrm>
            <a:off x="962025" y="738188"/>
            <a:ext cx="4940300" cy="3705225"/>
          </a:xfrm>
          <a:ln/>
        </p:spPr>
      </p:sp>
      <p:sp>
        <p:nvSpPr>
          <p:cNvPr id="1282050" name="Notizenplatzhalter 2"/>
          <p:cNvSpPr>
            <a:spLocks noGrp="1"/>
          </p:cNvSpPr>
          <p:nvPr>
            <p:ph type="body" idx="1"/>
          </p:nvPr>
        </p:nvSpPr>
        <p:spPr>
          <a:xfrm>
            <a:off x="914508" y="4689242"/>
            <a:ext cx="5028986" cy="4444514"/>
          </a:xfrm>
          <a:noFill/>
          <a:ln/>
        </p:spPr>
        <p:txBody>
          <a:bodyPr lIns="93406" tIns="46703" rIns="93406" bIns="46703"/>
          <a:lstStyle/>
          <a:p>
            <a:pPr eaLnBrk="1" hangingPunct="1"/>
            <a:endParaRPr lang="de-DE" altLang="de-DE"/>
          </a:p>
        </p:txBody>
      </p:sp>
      <p:sp>
        <p:nvSpPr>
          <p:cNvPr id="305156" name="Foliennummernplatzhalter 3"/>
          <p:cNvSpPr txBox="1">
            <a:spLocks noGrp="1"/>
          </p:cNvSpPr>
          <p:nvPr/>
        </p:nvSpPr>
        <p:spPr bwMode="auto">
          <a:xfrm>
            <a:off x="3887057" y="9378477"/>
            <a:ext cx="2970945" cy="494186"/>
          </a:xfrm>
          <a:prstGeom prst="rect">
            <a:avLst/>
          </a:prstGeom>
          <a:noFill/>
          <a:ln>
            <a:miter lim="800000"/>
            <a:headEnd/>
            <a:tailEnd/>
          </a:ln>
        </p:spPr>
        <p:txBody>
          <a:bodyPr lIns="93406" tIns="46703" rIns="93406" bIns="46703" anchor="b"/>
          <a:lstStyle>
            <a:lvl1pPr defTabSz="933450" eaLnBrk="0" hangingPunct="0">
              <a:defRPr sz="1600">
                <a:solidFill>
                  <a:schemeClr val="tx1"/>
                </a:solidFill>
                <a:latin typeface="Arial" charset="0"/>
              </a:defRPr>
            </a:lvl1pPr>
            <a:lvl2pPr marL="742950" indent="-285750" defTabSz="933450" eaLnBrk="0" hangingPunct="0">
              <a:defRPr sz="1600">
                <a:solidFill>
                  <a:schemeClr val="tx1"/>
                </a:solidFill>
                <a:latin typeface="Arial" charset="0"/>
              </a:defRPr>
            </a:lvl2pPr>
            <a:lvl3pPr marL="1143000" indent="-228600" defTabSz="933450" eaLnBrk="0" hangingPunct="0">
              <a:defRPr sz="1600">
                <a:solidFill>
                  <a:schemeClr val="tx1"/>
                </a:solidFill>
                <a:latin typeface="Arial" charset="0"/>
              </a:defRPr>
            </a:lvl3pPr>
            <a:lvl4pPr marL="1600200" indent="-228600" defTabSz="933450" eaLnBrk="0" hangingPunct="0">
              <a:defRPr sz="1600">
                <a:solidFill>
                  <a:schemeClr val="tx1"/>
                </a:solidFill>
                <a:latin typeface="Arial" charset="0"/>
              </a:defRPr>
            </a:lvl4pPr>
            <a:lvl5pPr marL="2057400" indent="-228600" defTabSz="933450" eaLnBrk="0" hangingPunct="0">
              <a:defRPr sz="1600">
                <a:solidFill>
                  <a:schemeClr val="tx1"/>
                </a:solidFill>
                <a:latin typeface="Arial" charset="0"/>
              </a:defRPr>
            </a:lvl5pPr>
            <a:lvl6pPr marL="2514600" indent="-228600" defTabSz="933450" eaLnBrk="0" fontAlgn="base" hangingPunct="0">
              <a:spcBef>
                <a:spcPct val="0"/>
              </a:spcBef>
              <a:spcAft>
                <a:spcPct val="0"/>
              </a:spcAft>
              <a:defRPr sz="1600">
                <a:solidFill>
                  <a:schemeClr val="tx1"/>
                </a:solidFill>
                <a:latin typeface="Arial" charset="0"/>
              </a:defRPr>
            </a:lvl6pPr>
            <a:lvl7pPr marL="2971800" indent="-228600" defTabSz="933450" eaLnBrk="0" fontAlgn="base" hangingPunct="0">
              <a:spcBef>
                <a:spcPct val="0"/>
              </a:spcBef>
              <a:spcAft>
                <a:spcPct val="0"/>
              </a:spcAft>
              <a:defRPr sz="1600">
                <a:solidFill>
                  <a:schemeClr val="tx1"/>
                </a:solidFill>
                <a:latin typeface="Arial" charset="0"/>
              </a:defRPr>
            </a:lvl7pPr>
            <a:lvl8pPr marL="3429000" indent="-228600" defTabSz="933450" eaLnBrk="0" fontAlgn="base" hangingPunct="0">
              <a:spcBef>
                <a:spcPct val="0"/>
              </a:spcBef>
              <a:spcAft>
                <a:spcPct val="0"/>
              </a:spcAft>
              <a:defRPr sz="1600">
                <a:solidFill>
                  <a:schemeClr val="tx1"/>
                </a:solidFill>
                <a:latin typeface="Arial" charset="0"/>
              </a:defRPr>
            </a:lvl8pPr>
            <a:lvl9pPr marL="3886200" indent="-228600" defTabSz="933450" eaLnBrk="0" fontAlgn="base" hangingPunct="0">
              <a:spcBef>
                <a:spcPct val="0"/>
              </a:spcBef>
              <a:spcAft>
                <a:spcPct val="0"/>
              </a:spcAft>
              <a:defRPr sz="1600">
                <a:solidFill>
                  <a:schemeClr val="tx1"/>
                </a:solidFill>
                <a:latin typeface="Arial"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7EA0BAB-6D3F-4DB9-B5DF-2C49CA673338}"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33450" rtl="0" eaLnBrk="1" fontAlgn="base" latinLnBrk="0" hangingPunct="1">
                <a:lnSpc>
                  <a:spcPct val="100000"/>
                </a:lnSpc>
                <a:spcBef>
                  <a:spcPct val="0"/>
                </a:spcBef>
                <a:spcAft>
                  <a:spcPct val="0"/>
                </a:spcAft>
                <a:buClrTx/>
                <a:buSzTx/>
                <a:buFontTx/>
                <a:buNone/>
                <a:tabLst/>
                <a:defRPr/>
              </a:pPr>
              <a:t>20</a:t>
            </a:fld>
            <a:endParaRPr kumimoji="0" lang="de-DE" altLang="de-DE"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534132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Folienbildplatzhalter 1"/>
          <p:cNvSpPr>
            <a:spLocks noGrp="1" noRot="1" noChangeAspect="1" noTextEdit="1"/>
          </p:cNvSpPr>
          <p:nvPr>
            <p:ph type="sldImg"/>
          </p:nvPr>
        </p:nvSpPr>
        <p:spPr>
          <a:xfrm>
            <a:off x="960438" y="739775"/>
            <a:ext cx="4937125" cy="3703638"/>
          </a:xfrm>
          <a:ln/>
        </p:spPr>
      </p:sp>
      <p:sp>
        <p:nvSpPr>
          <p:cNvPr id="22530" name="Notizenplatzhalter 2"/>
          <p:cNvSpPr>
            <a:spLocks noGrp="1"/>
          </p:cNvSpPr>
          <p:nvPr>
            <p:ph type="body" idx="1"/>
          </p:nvPr>
        </p:nvSpPr>
        <p:spPr>
          <a:noFill/>
          <a:ln/>
        </p:spPr>
        <p:txBody>
          <a:bodyPr/>
          <a:lstStyle/>
          <a:p>
            <a:pPr eaLnBrk="1" hangingPunct="1"/>
            <a:endParaRPr lang="de-DE"/>
          </a:p>
        </p:txBody>
      </p:sp>
      <p:sp>
        <p:nvSpPr>
          <p:cNvPr id="22531" name="Foliennummernplatzhalter 3"/>
          <p:cNvSpPr txBox="1">
            <a:spLocks noGrp="1"/>
          </p:cNvSpPr>
          <p:nvPr/>
        </p:nvSpPr>
        <p:spPr bwMode="auto">
          <a:xfrm>
            <a:off x="3887057" y="9380056"/>
            <a:ext cx="2970945" cy="492607"/>
          </a:xfrm>
          <a:prstGeom prst="rect">
            <a:avLst/>
          </a:prstGeom>
          <a:noFill/>
          <a:ln w="9525">
            <a:noFill/>
            <a:miter lim="800000"/>
            <a:headEnd/>
            <a:tailEnd/>
          </a:ln>
        </p:spPr>
        <p:txBody>
          <a:bodyPr lIns="93113" tIns="46557" rIns="93113" bIns="46557" anchor="b"/>
          <a:lstStyle/>
          <a:p>
            <a:pPr algn="r" defTabSz="931863"/>
            <a:fld id="{B26ACABE-EE41-4A83-8FFF-E88002388E55}" type="slidenum">
              <a:rPr lang="de-DE" sz="1200">
                <a:latin typeface="Times New Roman" pitchFamily="18" charset="0"/>
              </a:rPr>
              <a:pPr algn="r" defTabSz="931863"/>
              <a:t>3</a:t>
            </a:fld>
            <a:endParaRPr lang="de-DE" sz="120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49" name="Folienbildplatzhalter 1"/>
          <p:cNvSpPr>
            <a:spLocks noGrp="1" noRot="1" noChangeAspect="1" noTextEdit="1"/>
          </p:cNvSpPr>
          <p:nvPr>
            <p:ph type="sldImg"/>
          </p:nvPr>
        </p:nvSpPr>
        <p:spPr>
          <a:xfrm>
            <a:off x="962025" y="738188"/>
            <a:ext cx="4940300" cy="3705225"/>
          </a:xfrm>
          <a:ln/>
        </p:spPr>
      </p:sp>
      <p:sp>
        <p:nvSpPr>
          <p:cNvPr id="1282050" name="Notizenplatzhalter 2"/>
          <p:cNvSpPr>
            <a:spLocks noGrp="1"/>
          </p:cNvSpPr>
          <p:nvPr>
            <p:ph type="body" idx="1"/>
          </p:nvPr>
        </p:nvSpPr>
        <p:spPr>
          <a:xfrm>
            <a:off x="914508" y="4689242"/>
            <a:ext cx="5028986" cy="4444514"/>
          </a:xfrm>
          <a:noFill/>
          <a:ln/>
        </p:spPr>
        <p:txBody>
          <a:bodyPr lIns="93406" tIns="46703" rIns="93406" bIns="46703"/>
          <a:lstStyle/>
          <a:p>
            <a:pPr eaLnBrk="1" hangingPunct="1"/>
            <a:endParaRPr lang="de-DE" altLang="de-DE"/>
          </a:p>
        </p:txBody>
      </p:sp>
      <p:sp>
        <p:nvSpPr>
          <p:cNvPr id="305156" name="Foliennummernplatzhalter 3"/>
          <p:cNvSpPr txBox="1">
            <a:spLocks noGrp="1"/>
          </p:cNvSpPr>
          <p:nvPr/>
        </p:nvSpPr>
        <p:spPr bwMode="auto">
          <a:xfrm>
            <a:off x="3887057" y="9378477"/>
            <a:ext cx="2970945" cy="494186"/>
          </a:xfrm>
          <a:prstGeom prst="rect">
            <a:avLst/>
          </a:prstGeom>
          <a:noFill/>
          <a:ln>
            <a:miter lim="800000"/>
            <a:headEnd/>
            <a:tailEnd/>
          </a:ln>
        </p:spPr>
        <p:txBody>
          <a:bodyPr lIns="93406" tIns="46703" rIns="93406" bIns="46703" anchor="b"/>
          <a:lstStyle>
            <a:lvl1pPr defTabSz="933450" eaLnBrk="0" hangingPunct="0">
              <a:defRPr sz="1600">
                <a:solidFill>
                  <a:schemeClr val="tx1"/>
                </a:solidFill>
                <a:latin typeface="Arial" charset="0"/>
              </a:defRPr>
            </a:lvl1pPr>
            <a:lvl2pPr marL="742950" indent="-285750" defTabSz="933450" eaLnBrk="0" hangingPunct="0">
              <a:defRPr sz="1600">
                <a:solidFill>
                  <a:schemeClr val="tx1"/>
                </a:solidFill>
                <a:latin typeface="Arial" charset="0"/>
              </a:defRPr>
            </a:lvl2pPr>
            <a:lvl3pPr marL="1143000" indent="-228600" defTabSz="933450" eaLnBrk="0" hangingPunct="0">
              <a:defRPr sz="1600">
                <a:solidFill>
                  <a:schemeClr val="tx1"/>
                </a:solidFill>
                <a:latin typeface="Arial" charset="0"/>
              </a:defRPr>
            </a:lvl3pPr>
            <a:lvl4pPr marL="1600200" indent="-228600" defTabSz="933450" eaLnBrk="0" hangingPunct="0">
              <a:defRPr sz="1600">
                <a:solidFill>
                  <a:schemeClr val="tx1"/>
                </a:solidFill>
                <a:latin typeface="Arial" charset="0"/>
              </a:defRPr>
            </a:lvl4pPr>
            <a:lvl5pPr marL="2057400" indent="-228600" defTabSz="933450" eaLnBrk="0" hangingPunct="0">
              <a:defRPr sz="1600">
                <a:solidFill>
                  <a:schemeClr val="tx1"/>
                </a:solidFill>
                <a:latin typeface="Arial" charset="0"/>
              </a:defRPr>
            </a:lvl5pPr>
            <a:lvl6pPr marL="2514600" indent="-228600" defTabSz="933450" eaLnBrk="0" fontAlgn="base" hangingPunct="0">
              <a:spcBef>
                <a:spcPct val="0"/>
              </a:spcBef>
              <a:spcAft>
                <a:spcPct val="0"/>
              </a:spcAft>
              <a:defRPr sz="1600">
                <a:solidFill>
                  <a:schemeClr val="tx1"/>
                </a:solidFill>
                <a:latin typeface="Arial" charset="0"/>
              </a:defRPr>
            </a:lvl6pPr>
            <a:lvl7pPr marL="2971800" indent="-228600" defTabSz="933450" eaLnBrk="0" fontAlgn="base" hangingPunct="0">
              <a:spcBef>
                <a:spcPct val="0"/>
              </a:spcBef>
              <a:spcAft>
                <a:spcPct val="0"/>
              </a:spcAft>
              <a:defRPr sz="1600">
                <a:solidFill>
                  <a:schemeClr val="tx1"/>
                </a:solidFill>
                <a:latin typeface="Arial" charset="0"/>
              </a:defRPr>
            </a:lvl7pPr>
            <a:lvl8pPr marL="3429000" indent="-228600" defTabSz="933450" eaLnBrk="0" fontAlgn="base" hangingPunct="0">
              <a:spcBef>
                <a:spcPct val="0"/>
              </a:spcBef>
              <a:spcAft>
                <a:spcPct val="0"/>
              </a:spcAft>
              <a:defRPr sz="1600">
                <a:solidFill>
                  <a:schemeClr val="tx1"/>
                </a:solidFill>
                <a:latin typeface="Arial" charset="0"/>
              </a:defRPr>
            </a:lvl8pPr>
            <a:lvl9pPr marL="3886200" indent="-228600" defTabSz="933450" eaLnBrk="0" fontAlgn="base" hangingPunct="0">
              <a:spcBef>
                <a:spcPct val="0"/>
              </a:spcBef>
              <a:spcAft>
                <a:spcPct val="0"/>
              </a:spcAft>
              <a:defRPr sz="1600">
                <a:solidFill>
                  <a:schemeClr val="tx1"/>
                </a:solidFill>
                <a:latin typeface="Arial"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7EA0BAB-6D3F-4DB9-B5DF-2C49CA673338}"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33450" rtl="0" eaLnBrk="1" fontAlgn="base" latinLnBrk="0" hangingPunct="1">
                <a:lnSpc>
                  <a:spcPct val="100000"/>
                </a:lnSpc>
                <a:spcBef>
                  <a:spcPct val="0"/>
                </a:spcBef>
                <a:spcAft>
                  <a:spcPct val="0"/>
                </a:spcAft>
                <a:buClrTx/>
                <a:buSzTx/>
                <a:buFontTx/>
                <a:buNone/>
                <a:tabLst/>
                <a:defRPr/>
              </a:pPr>
              <a:t>21</a:t>
            </a:fld>
            <a:endParaRPr kumimoji="0" lang="de-DE" altLang="de-DE"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439290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1" name="Folienbildplatzhalter 1"/>
          <p:cNvSpPr>
            <a:spLocks noGrp="1" noRot="1" noChangeAspect="1" noTextEdit="1"/>
          </p:cNvSpPr>
          <p:nvPr>
            <p:ph type="sldImg"/>
          </p:nvPr>
        </p:nvSpPr>
        <p:spPr bwMode="auto">
          <a:noFill/>
          <a:ln>
            <a:solidFill>
              <a:srgbClr val="000000"/>
            </a:solidFill>
            <a:miter lim="800000"/>
            <a:headEnd/>
            <a:tailEnd/>
          </a:ln>
        </p:spPr>
      </p:sp>
      <p:sp>
        <p:nvSpPr>
          <p:cNvPr id="839682" name="Notizenplatzhalter 2"/>
          <p:cNvSpPr>
            <a:spLocks noGrp="1"/>
          </p:cNvSpPr>
          <p:nvPr>
            <p:ph type="body" idx="1"/>
          </p:nvPr>
        </p:nvSpPr>
        <p:spPr>
          <a:xfrm>
            <a:off x="685482" y="4690821"/>
            <a:ext cx="5487041" cy="4441356"/>
          </a:xfrm>
          <a:noFill/>
        </p:spPr>
        <p:txBody>
          <a:bodyPr lIns="92663" tIns="46332" rIns="92663" bIns="46332"/>
          <a:lstStyle/>
          <a:p>
            <a:pPr eaLnBrk="1" hangingPunct="1"/>
            <a:endParaRPr lang="de-DE" altLang="de-DE"/>
          </a:p>
        </p:txBody>
      </p:sp>
      <p:sp>
        <p:nvSpPr>
          <p:cNvPr id="839683" name="Foliennummernplatzhalter 3"/>
          <p:cNvSpPr txBox="1">
            <a:spLocks noGrp="1"/>
          </p:cNvSpPr>
          <p:nvPr/>
        </p:nvSpPr>
        <p:spPr bwMode="auto">
          <a:xfrm>
            <a:off x="3883854" y="9378477"/>
            <a:ext cx="2972547" cy="492607"/>
          </a:xfrm>
          <a:prstGeom prst="rect">
            <a:avLst/>
          </a:prstGeom>
          <a:noFill/>
          <a:ln w="9525">
            <a:noFill/>
            <a:miter lim="800000"/>
            <a:headEnd/>
            <a:tailEnd/>
          </a:ln>
        </p:spPr>
        <p:txBody>
          <a:bodyPr lIns="92663" tIns="46332" rIns="92663" bIns="46332" anchor="b"/>
          <a:lstStyle/>
          <a:p>
            <a:pPr marL="0" marR="0" lvl="0" indent="0" algn="r" defTabSz="923925" rtl="0" eaLnBrk="1" fontAlgn="base" latinLnBrk="0" hangingPunct="1">
              <a:lnSpc>
                <a:spcPct val="100000"/>
              </a:lnSpc>
              <a:spcBef>
                <a:spcPct val="0"/>
              </a:spcBef>
              <a:spcAft>
                <a:spcPct val="0"/>
              </a:spcAft>
              <a:buClrTx/>
              <a:buSzTx/>
              <a:buFontTx/>
              <a:buNone/>
              <a:tabLst/>
              <a:defRPr/>
            </a:pPr>
            <a:fld id="{8259F926-8C52-4EBC-8139-0EDE6457F102}" type="slidenum">
              <a:rPr kumimoji="0" lang="de-DE" altLang="de-DE"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23925" rtl="0" eaLnBrk="1" fontAlgn="base" latinLnBrk="0" hangingPunct="1">
                <a:lnSpc>
                  <a:spcPct val="100000"/>
                </a:lnSpc>
                <a:spcBef>
                  <a:spcPct val="0"/>
                </a:spcBef>
                <a:spcAft>
                  <a:spcPct val="0"/>
                </a:spcAft>
                <a:buClrTx/>
                <a:buSzTx/>
                <a:buFontTx/>
                <a:buNone/>
                <a:tabLst/>
                <a:defRPr/>
              </a:pPr>
              <a:t>22</a:t>
            </a:fld>
            <a:endParaRPr kumimoji="0" lang="de-DE" altLang="de-DE"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590624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49" name="Folienbildplatzhalter 1"/>
          <p:cNvSpPr>
            <a:spLocks noGrp="1" noRot="1" noChangeAspect="1" noTextEdit="1"/>
          </p:cNvSpPr>
          <p:nvPr>
            <p:ph type="sldImg"/>
          </p:nvPr>
        </p:nvSpPr>
        <p:spPr>
          <a:xfrm>
            <a:off x="962025" y="738188"/>
            <a:ext cx="4940300" cy="3705225"/>
          </a:xfrm>
          <a:ln/>
        </p:spPr>
      </p:sp>
      <p:sp>
        <p:nvSpPr>
          <p:cNvPr id="1282050" name="Notizenplatzhalter 2"/>
          <p:cNvSpPr>
            <a:spLocks noGrp="1"/>
          </p:cNvSpPr>
          <p:nvPr>
            <p:ph type="body" idx="1"/>
          </p:nvPr>
        </p:nvSpPr>
        <p:spPr>
          <a:xfrm>
            <a:off x="914508" y="4689242"/>
            <a:ext cx="5028986" cy="4444514"/>
          </a:xfrm>
          <a:noFill/>
          <a:ln/>
        </p:spPr>
        <p:txBody>
          <a:bodyPr lIns="93406" tIns="46703" rIns="93406" bIns="46703"/>
          <a:lstStyle/>
          <a:p>
            <a:pPr eaLnBrk="1" hangingPunct="1"/>
            <a:endParaRPr lang="de-DE" altLang="de-DE"/>
          </a:p>
        </p:txBody>
      </p:sp>
      <p:sp>
        <p:nvSpPr>
          <p:cNvPr id="305156" name="Foliennummernplatzhalter 3"/>
          <p:cNvSpPr txBox="1">
            <a:spLocks noGrp="1"/>
          </p:cNvSpPr>
          <p:nvPr/>
        </p:nvSpPr>
        <p:spPr bwMode="auto">
          <a:xfrm>
            <a:off x="3887057" y="9378477"/>
            <a:ext cx="2970945" cy="494186"/>
          </a:xfrm>
          <a:prstGeom prst="rect">
            <a:avLst/>
          </a:prstGeom>
          <a:noFill/>
          <a:ln>
            <a:miter lim="800000"/>
            <a:headEnd/>
            <a:tailEnd/>
          </a:ln>
        </p:spPr>
        <p:txBody>
          <a:bodyPr lIns="93406" tIns="46703" rIns="93406" bIns="46703" anchor="b"/>
          <a:lstStyle>
            <a:lvl1pPr defTabSz="933450" eaLnBrk="0" hangingPunct="0">
              <a:defRPr sz="1600">
                <a:solidFill>
                  <a:schemeClr val="tx1"/>
                </a:solidFill>
                <a:latin typeface="Arial" charset="0"/>
              </a:defRPr>
            </a:lvl1pPr>
            <a:lvl2pPr marL="742950" indent="-285750" defTabSz="933450" eaLnBrk="0" hangingPunct="0">
              <a:defRPr sz="1600">
                <a:solidFill>
                  <a:schemeClr val="tx1"/>
                </a:solidFill>
                <a:latin typeface="Arial" charset="0"/>
              </a:defRPr>
            </a:lvl2pPr>
            <a:lvl3pPr marL="1143000" indent="-228600" defTabSz="933450" eaLnBrk="0" hangingPunct="0">
              <a:defRPr sz="1600">
                <a:solidFill>
                  <a:schemeClr val="tx1"/>
                </a:solidFill>
                <a:latin typeface="Arial" charset="0"/>
              </a:defRPr>
            </a:lvl3pPr>
            <a:lvl4pPr marL="1600200" indent="-228600" defTabSz="933450" eaLnBrk="0" hangingPunct="0">
              <a:defRPr sz="1600">
                <a:solidFill>
                  <a:schemeClr val="tx1"/>
                </a:solidFill>
                <a:latin typeface="Arial" charset="0"/>
              </a:defRPr>
            </a:lvl4pPr>
            <a:lvl5pPr marL="2057400" indent="-228600" defTabSz="933450" eaLnBrk="0" hangingPunct="0">
              <a:defRPr sz="1600">
                <a:solidFill>
                  <a:schemeClr val="tx1"/>
                </a:solidFill>
                <a:latin typeface="Arial" charset="0"/>
              </a:defRPr>
            </a:lvl5pPr>
            <a:lvl6pPr marL="2514600" indent="-228600" defTabSz="933450" eaLnBrk="0" fontAlgn="base" hangingPunct="0">
              <a:spcBef>
                <a:spcPct val="0"/>
              </a:spcBef>
              <a:spcAft>
                <a:spcPct val="0"/>
              </a:spcAft>
              <a:defRPr sz="1600">
                <a:solidFill>
                  <a:schemeClr val="tx1"/>
                </a:solidFill>
                <a:latin typeface="Arial" charset="0"/>
              </a:defRPr>
            </a:lvl6pPr>
            <a:lvl7pPr marL="2971800" indent="-228600" defTabSz="933450" eaLnBrk="0" fontAlgn="base" hangingPunct="0">
              <a:spcBef>
                <a:spcPct val="0"/>
              </a:spcBef>
              <a:spcAft>
                <a:spcPct val="0"/>
              </a:spcAft>
              <a:defRPr sz="1600">
                <a:solidFill>
                  <a:schemeClr val="tx1"/>
                </a:solidFill>
                <a:latin typeface="Arial" charset="0"/>
              </a:defRPr>
            </a:lvl7pPr>
            <a:lvl8pPr marL="3429000" indent="-228600" defTabSz="933450" eaLnBrk="0" fontAlgn="base" hangingPunct="0">
              <a:spcBef>
                <a:spcPct val="0"/>
              </a:spcBef>
              <a:spcAft>
                <a:spcPct val="0"/>
              </a:spcAft>
              <a:defRPr sz="1600">
                <a:solidFill>
                  <a:schemeClr val="tx1"/>
                </a:solidFill>
                <a:latin typeface="Arial" charset="0"/>
              </a:defRPr>
            </a:lvl8pPr>
            <a:lvl9pPr marL="3886200" indent="-228600" defTabSz="933450" eaLnBrk="0" fontAlgn="base" hangingPunct="0">
              <a:spcBef>
                <a:spcPct val="0"/>
              </a:spcBef>
              <a:spcAft>
                <a:spcPct val="0"/>
              </a:spcAft>
              <a:defRPr sz="1600">
                <a:solidFill>
                  <a:schemeClr val="tx1"/>
                </a:solidFill>
                <a:latin typeface="Arial"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7EA0BAB-6D3F-4DB9-B5DF-2C49CA673338}"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33450" rtl="0" eaLnBrk="1" fontAlgn="base" latinLnBrk="0" hangingPunct="1">
                <a:lnSpc>
                  <a:spcPct val="100000"/>
                </a:lnSpc>
                <a:spcBef>
                  <a:spcPct val="0"/>
                </a:spcBef>
                <a:spcAft>
                  <a:spcPct val="0"/>
                </a:spcAft>
                <a:buClrTx/>
                <a:buSzTx/>
                <a:buFontTx/>
                <a:buNone/>
                <a:tabLst/>
                <a:defRPr/>
              </a:pPr>
              <a:t>4</a:t>
            </a:fld>
            <a:endParaRPr kumimoji="0" lang="de-DE" altLang="de-DE"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331311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49" name="Folienbildplatzhalter 1"/>
          <p:cNvSpPr>
            <a:spLocks noGrp="1" noRot="1" noChangeAspect="1" noTextEdit="1"/>
          </p:cNvSpPr>
          <p:nvPr>
            <p:ph type="sldImg"/>
          </p:nvPr>
        </p:nvSpPr>
        <p:spPr>
          <a:xfrm>
            <a:off x="962025" y="738188"/>
            <a:ext cx="4940300" cy="3705225"/>
          </a:xfrm>
          <a:ln/>
        </p:spPr>
      </p:sp>
      <p:sp>
        <p:nvSpPr>
          <p:cNvPr id="1282050" name="Notizenplatzhalter 2"/>
          <p:cNvSpPr>
            <a:spLocks noGrp="1"/>
          </p:cNvSpPr>
          <p:nvPr>
            <p:ph type="body" idx="1"/>
          </p:nvPr>
        </p:nvSpPr>
        <p:spPr>
          <a:xfrm>
            <a:off x="914508" y="4689242"/>
            <a:ext cx="5028986" cy="4444514"/>
          </a:xfrm>
          <a:noFill/>
          <a:ln/>
        </p:spPr>
        <p:txBody>
          <a:bodyPr lIns="93406" tIns="46703" rIns="93406" bIns="46703"/>
          <a:lstStyle/>
          <a:p>
            <a:pPr eaLnBrk="1" hangingPunct="1"/>
            <a:endParaRPr lang="de-DE" altLang="de-DE"/>
          </a:p>
        </p:txBody>
      </p:sp>
      <p:sp>
        <p:nvSpPr>
          <p:cNvPr id="305156" name="Foliennummernplatzhalter 3"/>
          <p:cNvSpPr txBox="1">
            <a:spLocks noGrp="1"/>
          </p:cNvSpPr>
          <p:nvPr/>
        </p:nvSpPr>
        <p:spPr bwMode="auto">
          <a:xfrm>
            <a:off x="3887057" y="9378477"/>
            <a:ext cx="2970945" cy="494186"/>
          </a:xfrm>
          <a:prstGeom prst="rect">
            <a:avLst/>
          </a:prstGeom>
          <a:noFill/>
          <a:ln>
            <a:miter lim="800000"/>
            <a:headEnd/>
            <a:tailEnd/>
          </a:ln>
        </p:spPr>
        <p:txBody>
          <a:bodyPr lIns="93406" tIns="46703" rIns="93406" bIns="46703" anchor="b"/>
          <a:lstStyle>
            <a:lvl1pPr defTabSz="933450" eaLnBrk="0" hangingPunct="0">
              <a:defRPr sz="1600">
                <a:solidFill>
                  <a:schemeClr val="tx1"/>
                </a:solidFill>
                <a:latin typeface="Arial" charset="0"/>
              </a:defRPr>
            </a:lvl1pPr>
            <a:lvl2pPr marL="742950" indent="-285750" defTabSz="933450" eaLnBrk="0" hangingPunct="0">
              <a:defRPr sz="1600">
                <a:solidFill>
                  <a:schemeClr val="tx1"/>
                </a:solidFill>
                <a:latin typeface="Arial" charset="0"/>
              </a:defRPr>
            </a:lvl2pPr>
            <a:lvl3pPr marL="1143000" indent="-228600" defTabSz="933450" eaLnBrk="0" hangingPunct="0">
              <a:defRPr sz="1600">
                <a:solidFill>
                  <a:schemeClr val="tx1"/>
                </a:solidFill>
                <a:latin typeface="Arial" charset="0"/>
              </a:defRPr>
            </a:lvl3pPr>
            <a:lvl4pPr marL="1600200" indent="-228600" defTabSz="933450" eaLnBrk="0" hangingPunct="0">
              <a:defRPr sz="1600">
                <a:solidFill>
                  <a:schemeClr val="tx1"/>
                </a:solidFill>
                <a:latin typeface="Arial" charset="0"/>
              </a:defRPr>
            </a:lvl4pPr>
            <a:lvl5pPr marL="2057400" indent="-228600" defTabSz="933450" eaLnBrk="0" hangingPunct="0">
              <a:defRPr sz="1600">
                <a:solidFill>
                  <a:schemeClr val="tx1"/>
                </a:solidFill>
                <a:latin typeface="Arial" charset="0"/>
              </a:defRPr>
            </a:lvl5pPr>
            <a:lvl6pPr marL="2514600" indent="-228600" defTabSz="933450" eaLnBrk="0" fontAlgn="base" hangingPunct="0">
              <a:spcBef>
                <a:spcPct val="0"/>
              </a:spcBef>
              <a:spcAft>
                <a:spcPct val="0"/>
              </a:spcAft>
              <a:defRPr sz="1600">
                <a:solidFill>
                  <a:schemeClr val="tx1"/>
                </a:solidFill>
                <a:latin typeface="Arial" charset="0"/>
              </a:defRPr>
            </a:lvl6pPr>
            <a:lvl7pPr marL="2971800" indent="-228600" defTabSz="933450" eaLnBrk="0" fontAlgn="base" hangingPunct="0">
              <a:spcBef>
                <a:spcPct val="0"/>
              </a:spcBef>
              <a:spcAft>
                <a:spcPct val="0"/>
              </a:spcAft>
              <a:defRPr sz="1600">
                <a:solidFill>
                  <a:schemeClr val="tx1"/>
                </a:solidFill>
                <a:latin typeface="Arial" charset="0"/>
              </a:defRPr>
            </a:lvl7pPr>
            <a:lvl8pPr marL="3429000" indent="-228600" defTabSz="933450" eaLnBrk="0" fontAlgn="base" hangingPunct="0">
              <a:spcBef>
                <a:spcPct val="0"/>
              </a:spcBef>
              <a:spcAft>
                <a:spcPct val="0"/>
              </a:spcAft>
              <a:defRPr sz="1600">
                <a:solidFill>
                  <a:schemeClr val="tx1"/>
                </a:solidFill>
                <a:latin typeface="Arial" charset="0"/>
              </a:defRPr>
            </a:lvl8pPr>
            <a:lvl9pPr marL="3886200" indent="-228600" defTabSz="933450" eaLnBrk="0" fontAlgn="base" hangingPunct="0">
              <a:spcBef>
                <a:spcPct val="0"/>
              </a:spcBef>
              <a:spcAft>
                <a:spcPct val="0"/>
              </a:spcAft>
              <a:defRPr sz="1600">
                <a:solidFill>
                  <a:schemeClr val="tx1"/>
                </a:solidFill>
                <a:latin typeface="Arial"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7EA0BAB-6D3F-4DB9-B5DF-2C49CA673338}"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33450" rtl="0" eaLnBrk="1" fontAlgn="base" latinLnBrk="0" hangingPunct="1">
                <a:lnSpc>
                  <a:spcPct val="100000"/>
                </a:lnSpc>
                <a:spcBef>
                  <a:spcPct val="0"/>
                </a:spcBef>
                <a:spcAft>
                  <a:spcPct val="0"/>
                </a:spcAft>
                <a:buClrTx/>
                <a:buSzTx/>
                <a:buFontTx/>
                <a:buNone/>
                <a:tabLst/>
                <a:defRPr/>
              </a:pPr>
              <a:t>5</a:t>
            </a:fld>
            <a:endParaRPr kumimoji="0" lang="de-DE" altLang="de-DE"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496356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49" name="Folienbildplatzhalter 1"/>
          <p:cNvSpPr>
            <a:spLocks noGrp="1" noRot="1" noChangeAspect="1" noTextEdit="1"/>
          </p:cNvSpPr>
          <p:nvPr>
            <p:ph type="sldImg"/>
          </p:nvPr>
        </p:nvSpPr>
        <p:spPr>
          <a:xfrm>
            <a:off x="962025" y="738188"/>
            <a:ext cx="4940300" cy="3705225"/>
          </a:xfrm>
          <a:ln/>
        </p:spPr>
      </p:sp>
      <p:sp>
        <p:nvSpPr>
          <p:cNvPr id="1282050" name="Notizenplatzhalter 2"/>
          <p:cNvSpPr>
            <a:spLocks noGrp="1"/>
          </p:cNvSpPr>
          <p:nvPr>
            <p:ph type="body" idx="1"/>
          </p:nvPr>
        </p:nvSpPr>
        <p:spPr>
          <a:xfrm>
            <a:off x="914508" y="4689242"/>
            <a:ext cx="5028986" cy="4444514"/>
          </a:xfrm>
          <a:noFill/>
          <a:ln/>
        </p:spPr>
        <p:txBody>
          <a:bodyPr lIns="93406" tIns="46703" rIns="93406" bIns="46703"/>
          <a:lstStyle/>
          <a:p>
            <a:pPr eaLnBrk="1" hangingPunct="1"/>
            <a:endParaRPr lang="de-DE" altLang="de-DE"/>
          </a:p>
        </p:txBody>
      </p:sp>
      <p:sp>
        <p:nvSpPr>
          <p:cNvPr id="305156" name="Foliennummernplatzhalter 3"/>
          <p:cNvSpPr txBox="1">
            <a:spLocks noGrp="1"/>
          </p:cNvSpPr>
          <p:nvPr/>
        </p:nvSpPr>
        <p:spPr bwMode="auto">
          <a:xfrm>
            <a:off x="3887057" y="9378477"/>
            <a:ext cx="2970945" cy="494186"/>
          </a:xfrm>
          <a:prstGeom prst="rect">
            <a:avLst/>
          </a:prstGeom>
          <a:noFill/>
          <a:ln>
            <a:miter lim="800000"/>
            <a:headEnd/>
            <a:tailEnd/>
          </a:ln>
        </p:spPr>
        <p:txBody>
          <a:bodyPr lIns="93406" tIns="46703" rIns="93406" bIns="46703" anchor="b"/>
          <a:lstStyle>
            <a:lvl1pPr defTabSz="933450" eaLnBrk="0" hangingPunct="0">
              <a:defRPr sz="1600">
                <a:solidFill>
                  <a:schemeClr val="tx1"/>
                </a:solidFill>
                <a:latin typeface="Arial" charset="0"/>
              </a:defRPr>
            </a:lvl1pPr>
            <a:lvl2pPr marL="742950" indent="-285750" defTabSz="933450" eaLnBrk="0" hangingPunct="0">
              <a:defRPr sz="1600">
                <a:solidFill>
                  <a:schemeClr val="tx1"/>
                </a:solidFill>
                <a:latin typeface="Arial" charset="0"/>
              </a:defRPr>
            </a:lvl2pPr>
            <a:lvl3pPr marL="1143000" indent="-228600" defTabSz="933450" eaLnBrk="0" hangingPunct="0">
              <a:defRPr sz="1600">
                <a:solidFill>
                  <a:schemeClr val="tx1"/>
                </a:solidFill>
                <a:latin typeface="Arial" charset="0"/>
              </a:defRPr>
            </a:lvl3pPr>
            <a:lvl4pPr marL="1600200" indent="-228600" defTabSz="933450" eaLnBrk="0" hangingPunct="0">
              <a:defRPr sz="1600">
                <a:solidFill>
                  <a:schemeClr val="tx1"/>
                </a:solidFill>
                <a:latin typeface="Arial" charset="0"/>
              </a:defRPr>
            </a:lvl4pPr>
            <a:lvl5pPr marL="2057400" indent="-228600" defTabSz="933450" eaLnBrk="0" hangingPunct="0">
              <a:defRPr sz="1600">
                <a:solidFill>
                  <a:schemeClr val="tx1"/>
                </a:solidFill>
                <a:latin typeface="Arial" charset="0"/>
              </a:defRPr>
            </a:lvl5pPr>
            <a:lvl6pPr marL="2514600" indent="-228600" defTabSz="933450" eaLnBrk="0" fontAlgn="base" hangingPunct="0">
              <a:spcBef>
                <a:spcPct val="0"/>
              </a:spcBef>
              <a:spcAft>
                <a:spcPct val="0"/>
              </a:spcAft>
              <a:defRPr sz="1600">
                <a:solidFill>
                  <a:schemeClr val="tx1"/>
                </a:solidFill>
                <a:latin typeface="Arial" charset="0"/>
              </a:defRPr>
            </a:lvl6pPr>
            <a:lvl7pPr marL="2971800" indent="-228600" defTabSz="933450" eaLnBrk="0" fontAlgn="base" hangingPunct="0">
              <a:spcBef>
                <a:spcPct val="0"/>
              </a:spcBef>
              <a:spcAft>
                <a:spcPct val="0"/>
              </a:spcAft>
              <a:defRPr sz="1600">
                <a:solidFill>
                  <a:schemeClr val="tx1"/>
                </a:solidFill>
                <a:latin typeface="Arial" charset="0"/>
              </a:defRPr>
            </a:lvl7pPr>
            <a:lvl8pPr marL="3429000" indent="-228600" defTabSz="933450" eaLnBrk="0" fontAlgn="base" hangingPunct="0">
              <a:spcBef>
                <a:spcPct val="0"/>
              </a:spcBef>
              <a:spcAft>
                <a:spcPct val="0"/>
              </a:spcAft>
              <a:defRPr sz="1600">
                <a:solidFill>
                  <a:schemeClr val="tx1"/>
                </a:solidFill>
                <a:latin typeface="Arial" charset="0"/>
              </a:defRPr>
            </a:lvl8pPr>
            <a:lvl9pPr marL="3886200" indent="-228600" defTabSz="933450" eaLnBrk="0" fontAlgn="base" hangingPunct="0">
              <a:spcBef>
                <a:spcPct val="0"/>
              </a:spcBef>
              <a:spcAft>
                <a:spcPct val="0"/>
              </a:spcAft>
              <a:defRPr sz="1600">
                <a:solidFill>
                  <a:schemeClr val="tx1"/>
                </a:solidFill>
                <a:latin typeface="Arial"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7EA0BAB-6D3F-4DB9-B5DF-2C49CA673338}"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33450" rtl="0" eaLnBrk="1" fontAlgn="base" latinLnBrk="0" hangingPunct="1">
                <a:lnSpc>
                  <a:spcPct val="100000"/>
                </a:lnSpc>
                <a:spcBef>
                  <a:spcPct val="0"/>
                </a:spcBef>
                <a:spcAft>
                  <a:spcPct val="0"/>
                </a:spcAft>
                <a:buClrTx/>
                <a:buSzTx/>
                <a:buFontTx/>
                <a:buNone/>
                <a:tabLst/>
                <a:defRPr/>
              </a:pPr>
              <a:t>6</a:t>
            </a:fld>
            <a:endParaRPr kumimoji="0" lang="de-DE" altLang="de-DE"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303780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49" name="Folienbildplatzhalter 1"/>
          <p:cNvSpPr>
            <a:spLocks noGrp="1" noRot="1" noChangeAspect="1" noTextEdit="1"/>
          </p:cNvSpPr>
          <p:nvPr>
            <p:ph type="sldImg"/>
          </p:nvPr>
        </p:nvSpPr>
        <p:spPr>
          <a:xfrm>
            <a:off x="962025" y="738188"/>
            <a:ext cx="4940300" cy="3705225"/>
          </a:xfrm>
          <a:ln/>
        </p:spPr>
      </p:sp>
      <p:sp>
        <p:nvSpPr>
          <p:cNvPr id="1282050" name="Notizenplatzhalter 2"/>
          <p:cNvSpPr>
            <a:spLocks noGrp="1"/>
          </p:cNvSpPr>
          <p:nvPr>
            <p:ph type="body" idx="1"/>
          </p:nvPr>
        </p:nvSpPr>
        <p:spPr>
          <a:xfrm>
            <a:off x="914508" y="4689242"/>
            <a:ext cx="5028986" cy="4444514"/>
          </a:xfrm>
          <a:noFill/>
          <a:ln/>
        </p:spPr>
        <p:txBody>
          <a:bodyPr lIns="93406" tIns="46703" rIns="93406" bIns="46703"/>
          <a:lstStyle/>
          <a:p>
            <a:pPr eaLnBrk="1" hangingPunct="1"/>
            <a:endParaRPr lang="de-DE" altLang="de-DE"/>
          </a:p>
        </p:txBody>
      </p:sp>
      <p:sp>
        <p:nvSpPr>
          <p:cNvPr id="305156" name="Foliennummernplatzhalter 3"/>
          <p:cNvSpPr txBox="1">
            <a:spLocks noGrp="1"/>
          </p:cNvSpPr>
          <p:nvPr/>
        </p:nvSpPr>
        <p:spPr bwMode="auto">
          <a:xfrm>
            <a:off x="3887057" y="9378477"/>
            <a:ext cx="2970945" cy="494186"/>
          </a:xfrm>
          <a:prstGeom prst="rect">
            <a:avLst/>
          </a:prstGeom>
          <a:noFill/>
          <a:ln>
            <a:miter lim="800000"/>
            <a:headEnd/>
            <a:tailEnd/>
          </a:ln>
        </p:spPr>
        <p:txBody>
          <a:bodyPr lIns="93406" tIns="46703" rIns="93406" bIns="46703" anchor="b"/>
          <a:lstStyle>
            <a:lvl1pPr defTabSz="933450" eaLnBrk="0" hangingPunct="0">
              <a:defRPr sz="1600">
                <a:solidFill>
                  <a:schemeClr val="tx1"/>
                </a:solidFill>
                <a:latin typeface="Arial" charset="0"/>
              </a:defRPr>
            </a:lvl1pPr>
            <a:lvl2pPr marL="742950" indent="-285750" defTabSz="933450" eaLnBrk="0" hangingPunct="0">
              <a:defRPr sz="1600">
                <a:solidFill>
                  <a:schemeClr val="tx1"/>
                </a:solidFill>
                <a:latin typeface="Arial" charset="0"/>
              </a:defRPr>
            </a:lvl2pPr>
            <a:lvl3pPr marL="1143000" indent="-228600" defTabSz="933450" eaLnBrk="0" hangingPunct="0">
              <a:defRPr sz="1600">
                <a:solidFill>
                  <a:schemeClr val="tx1"/>
                </a:solidFill>
                <a:latin typeface="Arial" charset="0"/>
              </a:defRPr>
            </a:lvl3pPr>
            <a:lvl4pPr marL="1600200" indent="-228600" defTabSz="933450" eaLnBrk="0" hangingPunct="0">
              <a:defRPr sz="1600">
                <a:solidFill>
                  <a:schemeClr val="tx1"/>
                </a:solidFill>
                <a:latin typeface="Arial" charset="0"/>
              </a:defRPr>
            </a:lvl4pPr>
            <a:lvl5pPr marL="2057400" indent="-228600" defTabSz="933450" eaLnBrk="0" hangingPunct="0">
              <a:defRPr sz="1600">
                <a:solidFill>
                  <a:schemeClr val="tx1"/>
                </a:solidFill>
                <a:latin typeface="Arial" charset="0"/>
              </a:defRPr>
            </a:lvl5pPr>
            <a:lvl6pPr marL="2514600" indent="-228600" defTabSz="933450" eaLnBrk="0" fontAlgn="base" hangingPunct="0">
              <a:spcBef>
                <a:spcPct val="0"/>
              </a:spcBef>
              <a:spcAft>
                <a:spcPct val="0"/>
              </a:spcAft>
              <a:defRPr sz="1600">
                <a:solidFill>
                  <a:schemeClr val="tx1"/>
                </a:solidFill>
                <a:latin typeface="Arial" charset="0"/>
              </a:defRPr>
            </a:lvl6pPr>
            <a:lvl7pPr marL="2971800" indent="-228600" defTabSz="933450" eaLnBrk="0" fontAlgn="base" hangingPunct="0">
              <a:spcBef>
                <a:spcPct val="0"/>
              </a:spcBef>
              <a:spcAft>
                <a:spcPct val="0"/>
              </a:spcAft>
              <a:defRPr sz="1600">
                <a:solidFill>
                  <a:schemeClr val="tx1"/>
                </a:solidFill>
                <a:latin typeface="Arial" charset="0"/>
              </a:defRPr>
            </a:lvl7pPr>
            <a:lvl8pPr marL="3429000" indent="-228600" defTabSz="933450" eaLnBrk="0" fontAlgn="base" hangingPunct="0">
              <a:spcBef>
                <a:spcPct val="0"/>
              </a:spcBef>
              <a:spcAft>
                <a:spcPct val="0"/>
              </a:spcAft>
              <a:defRPr sz="1600">
                <a:solidFill>
                  <a:schemeClr val="tx1"/>
                </a:solidFill>
                <a:latin typeface="Arial" charset="0"/>
              </a:defRPr>
            </a:lvl8pPr>
            <a:lvl9pPr marL="3886200" indent="-228600" defTabSz="933450" eaLnBrk="0" fontAlgn="base" hangingPunct="0">
              <a:spcBef>
                <a:spcPct val="0"/>
              </a:spcBef>
              <a:spcAft>
                <a:spcPct val="0"/>
              </a:spcAft>
              <a:defRPr sz="1600">
                <a:solidFill>
                  <a:schemeClr val="tx1"/>
                </a:solidFill>
                <a:latin typeface="Arial"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7EA0BAB-6D3F-4DB9-B5DF-2C49CA673338}"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33450" rtl="0" eaLnBrk="1" fontAlgn="base" latinLnBrk="0" hangingPunct="1">
                <a:lnSpc>
                  <a:spcPct val="100000"/>
                </a:lnSpc>
                <a:spcBef>
                  <a:spcPct val="0"/>
                </a:spcBef>
                <a:spcAft>
                  <a:spcPct val="0"/>
                </a:spcAft>
                <a:buClrTx/>
                <a:buSzTx/>
                <a:buFontTx/>
                <a:buNone/>
                <a:tabLst/>
                <a:defRPr/>
              </a:pPr>
              <a:t>7</a:t>
            </a:fld>
            <a:endParaRPr kumimoji="0" lang="de-DE" altLang="de-DE"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82497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49" name="Folienbildplatzhalter 1"/>
          <p:cNvSpPr>
            <a:spLocks noGrp="1" noRot="1" noChangeAspect="1" noTextEdit="1"/>
          </p:cNvSpPr>
          <p:nvPr>
            <p:ph type="sldImg"/>
          </p:nvPr>
        </p:nvSpPr>
        <p:spPr>
          <a:xfrm>
            <a:off x="962025" y="738188"/>
            <a:ext cx="4940300" cy="3705225"/>
          </a:xfrm>
          <a:ln/>
        </p:spPr>
      </p:sp>
      <p:sp>
        <p:nvSpPr>
          <p:cNvPr id="1282050" name="Notizenplatzhalter 2"/>
          <p:cNvSpPr>
            <a:spLocks noGrp="1"/>
          </p:cNvSpPr>
          <p:nvPr>
            <p:ph type="body" idx="1"/>
          </p:nvPr>
        </p:nvSpPr>
        <p:spPr>
          <a:xfrm>
            <a:off x="914508" y="4689242"/>
            <a:ext cx="5028986" cy="4444514"/>
          </a:xfrm>
          <a:noFill/>
          <a:ln/>
        </p:spPr>
        <p:txBody>
          <a:bodyPr lIns="93406" tIns="46703" rIns="93406" bIns="46703"/>
          <a:lstStyle/>
          <a:p>
            <a:pPr eaLnBrk="1" hangingPunct="1"/>
            <a:endParaRPr lang="de-DE" altLang="de-DE"/>
          </a:p>
        </p:txBody>
      </p:sp>
      <p:sp>
        <p:nvSpPr>
          <p:cNvPr id="305156" name="Foliennummernplatzhalter 3"/>
          <p:cNvSpPr txBox="1">
            <a:spLocks noGrp="1"/>
          </p:cNvSpPr>
          <p:nvPr/>
        </p:nvSpPr>
        <p:spPr bwMode="auto">
          <a:xfrm>
            <a:off x="3887057" y="9378477"/>
            <a:ext cx="2970945" cy="494186"/>
          </a:xfrm>
          <a:prstGeom prst="rect">
            <a:avLst/>
          </a:prstGeom>
          <a:noFill/>
          <a:ln>
            <a:miter lim="800000"/>
            <a:headEnd/>
            <a:tailEnd/>
          </a:ln>
        </p:spPr>
        <p:txBody>
          <a:bodyPr lIns="93406" tIns="46703" rIns="93406" bIns="46703" anchor="b"/>
          <a:lstStyle>
            <a:lvl1pPr defTabSz="933450" eaLnBrk="0" hangingPunct="0">
              <a:defRPr sz="1600">
                <a:solidFill>
                  <a:schemeClr val="tx1"/>
                </a:solidFill>
                <a:latin typeface="Arial" charset="0"/>
              </a:defRPr>
            </a:lvl1pPr>
            <a:lvl2pPr marL="742950" indent="-285750" defTabSz="933450" eaLnBrk="0" hangingPunct="0">
              <a:defRPr sz="1600">
                <a:solidFill>
                  <a:schemeClr val="tx1"/>
                </a:solidFill>
                <a:latin typeface="Arial" charset="0"/>
              </a:defRPr>
            </a:lvl2pPr>
            <a:lvl3pPr marL="1143000" indent="-228600" defTabSz="933450" eaLnBrk="0" hangingPunct="0">
              <a:defRPr sz="1600">
                <a:solidFill>
                  <a:schemeClr val="tx1"/>
                </a:solidFill>
                <a:latin typeface="Arial" charset="0"/>
              </a:defRPr>
            </a:lvl3pPr>
            <a:lvl4pPr marL="1600200" indent="-228600" defTabSz="933450" eaLnBrk="0" hangingPunct="0">
              <a:defRPr sz="1600">
                <a:solidFill>
                  <a:schemeClr val="tx1"/>
                </a:solidFill>
                <a:latin typeface="Arial" charset="0"/>
              </a:defRPr>
            </a:lvl4pPr>
            <a:lvl5pPr marL="2057400" indent="-228600" defTabSz="933450" eaLnBrk="0" hangingPunct="0">
              <a:defRPr sz="1600">
                <a:solidFill>
                  <a:schemeClr val="tx1"/>
                </a:solidFill>
                <a:latin typeface="Arial" charset="0"/>
              </a:defRPr>
            </a:lvl5pPr>
            <a:lvl6pPr marL="2514600" indent="-228600" defTabSz="933450" eaLnBrk="0" fontAlgn="base" hangingPunct="0">
              <a:spcBef>
                <a:spcPct val="0"/>
              </a:spcBef>
              <a:spcAft>
                <a:spcPct val="0"/>
              </a:spcAft>
              <a:defRPr sz="1600">
                <a:solidFill>
                  <a:schemeClr val="tx1"/>
                </a:solidFill>
                <a:latin typeface="Arial" charset="0"/>
              </a:defRPr>
            </a:lvl6pPr>
            <a:lvl7pPr marL="2971800" indent="-228600" defTabSz="933450" eaLnBrk="0" fontAlgn="base" hangingPunct="0">
              <a:spcBef>
                <a:spcPct val="0"/>
              </a:spcBef>
              <a:spcAft>
                <a:spcPct val="0"/>
              </a:spcAft>
              <a:defRPr sz="1600">
                <a:solidFill>
                  <a:schemeClr val="tx1"/>
                </a:solidFill>
                <a:latin typeface="Arial" charset="0"/>
              </a:defRPr>
            </a:lvl7pPr>
            <a:lvl8pPr marL="3429000" indent="-228600" defTabSz="933450" eaLnBrk="0" fontAlgn="base" hangingPunct="0">
              <a:spcBef>
                <a:spcPct val="0"/>
              </a:spcBef>
              <a:spcAft>
                <a:spcPct val="0"/>
              </a:spcAft>
              <a:defRPr sz="1600">
                <a:solidFill>
                  <a:schemeClr val="tx1"/>
                </a:solidFill>
                <a:latin typeface="Arial" charset="0"/>
              </a:defRPr>
            </a:lvl8pPr>
            <a:lvl9pPr marL="3886200" indent="-228600" defTabSz="933450" eaLnBrk="0" fontAlgn="base" hangingPunct="0">
              <a:spcBef>
                <a:spcPct val="0"/>
              </a:spcBef>
              <a:spcAft>
                <a:spcPct val="0"/>
              </a:spcAft>
              <a:defRPr sz="1600">
                <a:solidFill>
                  <a:schemeClr val="tx1"/>
                </a:solidFill>
                <a:latin typeface="Arial"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7EA0BAB-6D3F-4DB9-B5DF-2C49CA673338}"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33450" rtl="0" eaLnBrk="1" fontAlgn="base" latinLnBrk="0" hangingPunct="1">
                <a:lnSpc>
                  <a:spcPct val="100000"/>
                </a:lnSpc>
                <a:spcBef>
                  <a:spcPct val="0"/>
                </a:spcBef>
                <a:spcAft>
                  <a:spcPct val="0"/>
                </a:spcAft>
                <a:buClrTx/>
                <a:buSzTx/>
                <a:buFontTx/>
                <a:buNone/>
                <a:tabLst/>
                <a:defRPr/>
              </a:pPr>
              <a:t>8</a:t>
            </a:fld>
            <a:endParaRPr kumimoji="0" lang="de-DE" altLang="de-DE"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394453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49" name="Folienbildplatzhalter 1"/>
          <p:cNvSpPr>
            <a:spLocks noGrp="1" noRot="1" noChangeAspect="1" noTextEdit="1"/>
          </p:cNvSpPr>
          <p:nvPr>
            <p:ph type="sldImg"/>
          </p:nvPr>
        </p:nvSpPr>
        <p:spPr>
          <a:xfrm>
            <a:off x="962025" y="738188"/>
            <a:ext cx="4940300" cy="3705225"/>
          </a:xfrm>
          <a:ln/>
        </p:spPr>
      </p:sp>
      <p:sp>
        <p:nvSpPr>
          <p:cNvPr id="1282050" name="Notizenplatzhalter 2"/>
          <p:cNvSpPr>
            <a:spLocks noGrp="1"/>
          </p:cNvSpPr>
          <p:nvPr>
            <p:ph type="body" idx="1"/>
          </p:nvPr>
        </p:nvSpPr>
        <p:spPr>
          <a:xfrm>
            <a:off x="914508" y="4689242"/>
            <a:ext cx="5028986" cy="4444514"/>
          </a:xfrm>
          <a:noFill/>
          <a:ln/>
        </p:spPr>
        <p:txBody>
          <a:bodyPr lIns="93406" tIns="46703" rIns="93406" bIns="46703"/>
          <a:lstStyle/>
          <a:p>
            <a:pPr eaLnBrk="1" hangingPunct="1"/>
            <a:endParaRPr lang="de-DE" altLang="de-DE"/>
          </a:p>
        </p:txBody>
      </p:sp>
      <p:sp>
        <p:nvSpPr>
          <p:cNvPr id="305156" name="Foliennummernplatzhalter 3"/>
          <p:cNvSpPr txBox="1">
            <a:spLocks noGrp="1"/>
          </p:cNvSpPr>
          <p:nvPr/>
        </p:nvSpPr>
        <p:spPr bwMode="auto">
          <a:xfrm>
            <a:off x="3887057" y="9378477"/>
            <a:ext cx="2970945" cy="494186"/>
          </a:xfrm>
          <a:prstGeom prst="rect">
            <a:avLst/>
          </a:prstGeom>
          <a:noFill/>
          <a:ln>
            <a:miter lim="800000"/>
            <a:headEnd/>
            <a:tailEnd/>
          </a:ln>
        </p:spPr>
        <p:txBody>
          <a:bodyPr lIns="93406" tIns="46703" rIns="93406" bIns="46703" anchor="b"/>
          <a:lstStyle>
            <a:lvl1pPr defTabSz="933450" eaLnBrk="0" hangingPunct="0">
              <a:defRPr sz="1600">
                <a:solidFill>
                  <a:schemeClr val="tx1"/>
                </a:solidFill>
                <a:latin typeface="Arial" charset="0"/>
              </a:defRPr>
            </a:lvl1pPr>
            <a:lvl2pPr marL="742950" indent="-285750" defTabSz="933450" eaLnBrk="0" hangingPunct="0">
              <a:defRPr sz="1600">
                <a:solidFill>
                  <a:schemeClr val="tx1"/>
                </a:solidFill>
                <a:latin typeface="Arial" charset="0"/>
              </a:defRPr>
            </a:lvl2pPr>
            <a:lvl3pPr marL="1143000" indent="-228600" defTabSz="933450" eaLnBrk="0" hangingPunct="0">
              <a:defRPr sz="1600">
                <a:solidFill>
                  <a:schemeClr val="tx1"/>
                </a:solidFill>
                <a:latin typeface="Arial" charset="0"/>
              </a:defRPr>
            </a:lvl3pPr>
            <a:lvl4pPr marL="1600200" indent="-228600" defTabSz="933450" eaLnBrk="0" hangingPunct="0">
              <a:defRPr sz="1600">
                <a:solidFill>
                  <a:schemeClr val="tx1"/>
                </a:solidFill>
                <a:latin typeface="Arial" charset="0"/>
              </a:defRPr>
            </a:lvl4pPr>
            <a:lvl5pPr marL="2057400" indent="-228600" defTabSz="933450" eaLnBrk="0" hangingPunct="0">
              <a:defRPr sz="1600">
                <a:solidFill>
                  <a:schemeClr val="tx1"/>
                </a:solidFill>
                <a:latin typeface="Arial" charset="0"/>
              </a:defRPr>
            </a:lvl5pPr>
            <a:lvl6pPr marL="2514600" indent="-228600" defTabSz="933450" eaLnBrk="0" fontAlgn="base" hangingPunct="0">
              <a:spcBef>
                <a:spcPct val="0"/>
              </a:spcBef>
              <a:spcAft>
                <a:spcPct val="0"/>
              </a:spcAft>
              <a:defRPr sz="1600">
                <a:solidFill>
                  <a:schemeClr val="tx1"/>
                </a:solidFill>
                <a:latin typeface="Arial" charset="0"/>
              </a:defRPr>
            </a:lvl6pPr>
            <a:lvl7pPr marL="2971800" indent="-228600" defTabSz="933450" eaLnBrk="0" fontAlgn="base" hangingPunct="0">
              <a:spcBef>
                <a:spcPct val="0"/>
              </a:spcBef>
              <a:spcAft>
                <a:spcPct val="0"/>
              </a:spcAft>
              <a:defRPr sz="1600">
                <a:solidFill>
                  <a:schemeClr val="tx1"/>
                </a:solidFill>
                <a:latin typeface="Arial" charset="0"/>
              </a:defRPr>
            </a:lvl7pPr>
            <a:lvl8pPr marL="3429000" indent="-228600" defTabSz="933450" eaLnBrk="0" fontAlgn="base" hangingPunct="0">
              <a:spcBef>
                <a:spcPct val="0"/>
              </a:spcBef>
              <a:spcAft>
                <a:spcPct val="0"/>
              </a:spcAft>
              <a:defRPr sz="1600">
                <a:solidFill>
                  <a:schemeClr val="tx1"/>
                </a:solidFill>
                <a:latin typeface="Arial" charset="0"/>
              </a:defRPr>
            </a:lvl8pPr>
            <a:lvl9pPr marL="3886200" indent="-228600" defTabSz="933450" eaLnBrk="0" fontAlgn="base" hangingPunct="0">
              <a:spcBef>
                <a:spcPct val="0"/>
              </a:spcBef>
              <a:spcAft>
                <a:spcPct val="0"/>
              </a:spcAft>
              <a:defRPr sz="1600">
                <a:solidFill>
                  <a:schemeClr val="tx1"/>
                </a:solidFill>
                <a:latin typeface="Arial"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7EA0BAB-6D3F-4DB9-B5DF-2C49CA673338}"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33450" rtl="0" eaLnBrk="1" fontAlgn="base" latinLnBrk="0" hangingPunct="1">
                <a:lnSpc>
                  <a:spcPct val="100000"/>
                </a:lnSpc>
                <a:spcBef>
                  <a:spcPct val="0"/>
                </a:spcBef>
                <a:spcAft>
                  <a:spcPct val="0"/>
                </a:spcAft>
                <a:buClrTx/>
                <a:buSzTx/>
                <a:buFontTx/>
                <a:buNone/>
                <a:tabLst/>
                <a:defRPr/>
              </a:pPr>
              <a:t>9</a:t>
            </a:fld>
            <a:endParaRPr kumimoji="0" lang="de-DE" altLang="de-DE"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099318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49" name="Folienbildplatzhalter 1"/>
          <p:cNvSpPr>
            <a:spLocks noGrp="1" noRot="1" noChangeAspect="1" noTextEdit="1"/>
          </p:cNvSpPr>
          <p:nvPr>
            <p:ph type="sldImg"/>
          </p:nvPr>
        </p:nvSpPr>
        <p:spPr>
          <a:xfrm>
            <a:off x="962025" y="738188"/>
            <a:ext cx="4940300" cy="3705225"/>
          </a:xfrm>
          <a:ln/>
        </p:spPr>
      </p:sp>
      <p:sp>
        <p:nvSpPr>
          <p:cNvPr id="1282050" name="Notizenplatzhalter 2"/>
          <p:cNvSpPr>
            <a:spLocks noGrp="1"/>
          </p:cNvSpPr>
          <p:nvPr>
            <p:ph type="body" idx="1"/>
          </p:nvPr>
        </p:nvSpPr>
        <p:spPr>
          <a:xfrm>
            <a:off x="914508" y="4689242"/>
            <a:ext cx="5028986" cy="4444514"/>
          </a:xfrm>
          <a:noFill/>
          <a:ln/>
        </p:spPr>
        <p:txBody>
          <a:bodyPr lIns="93406" tIns="46703" rIns="93406" bIns="46703"/>
          <a:lstStyle/>
          <a:p>
            <a:pPr eaLnBrk="1" hangingPunct="1"/>
            <a:endParaRPr lang="de-DE" altLang="de-DE"/>
          </a:p>
        </p:txBody>
      </p:sp>
      <p:sp>
        <p:nvSpPr>
          <p:cNvPr id="305156" name="Foliennummernplatzhalter 3"/>
          <p:cNvSpPr txBox="1">
            <a:spLocks noGrp="1"/>
          </p:cNvSpPr>
          <p:nvPr/>
        </p:nvSpPr>
        <p:spPr bwMode="auto">
          <a:xfrm>
            <a:off x="3887057" y="9378477"/>
            <a:ext cx="2970945" cy="494186"/>
          </a:xfrm>
          <a:prstGeom prst="rect">
            <a:avLst/>
          </a:prstGeom>
          <a:noFill/>
          <a:ln>
            <a:miter lim="800000"/>
            <a:headEnd/>
            <a:tailEnd/>
          </a:ln>
        </p:spPr>
        <p:txBody>
          <a:bodyPr lIns="93406" tIns="46703" rIns="93406" bIns="46703" anchor="b"/>
          <a:lstStyle>
            <a:lvl1pPr defTabSz="933450" eaLnBrk="0" hangingPunct="0">
              <a:defRPr sz="1600">
                <a:solidFill>
                  <a:schemeClr val="tx1"/>
                </a:solidFill>
                <a:latin typeface="Arial" charset="0"/>
              </a:defRPr>
            </a:lvl1pPr>
            <a:lvl2pPr marL="742950" indent="-285750" defTabSz="933450" eaLnBrk="0" hangingPunct="0">
              <a:defRPr sz="1600">
                <a:solidFill>
                  <a:schemeClr val="tx1"/>
                </a:solidFill>
                <a:latin typeface="Arial" charset="0"/>
              </a:defRPr>
            </a:lvl2pPr>
            <a:lvl3pPr marL="1143000" indent="-228600" defTabSz="933450" eaLnBrk="0" hangingPunct="0">
              <a:defRPr sz="1600">
                <a:solidFill>
                  <a:schemeClr val="tx1"/>
                </a:solidFill>
                <a:latin typeface="Arial" charset="0"/>
              </a:defRPr>
            </a:lvl3pPr>
            <a:lvl4pPr marL="1600200" indent="-228600" defTabSz="933450" eaLnBrk="0" hangingPunct="0">
              <a:defRPr sz="1600">
                <a:solidFill>
                  <a:schemeClr val="tx1"/>
                </a:solidFill>
                <a:latin typeface="Arial" charset="0"/>
              </a:defRPr>
            </a:lvl4pPr>
            <a:lvl5pPr marL="2057400" indent="-228600" defTabSz="933450" eaLnBrk="0" hangingPunct="0">
              <a:defRPr sz="1600">
                <a:solidFill>
                  <a:schemeClr val="tx1"/>
                </a:solidFill>
                <a:latin typeface="Arial" charset="0"/>
              </a:defRPr>
            </a:lvl5pPr>
            <a:lvl6pPr marL="2514600" indent="-228600" defTabSz="933450" eaLnBrk="0" fontAlgn="base" hangingPunct="0">
              <a:spcBef>
                <a:spcPct val="0"/>
              </a:spcBef>
              <a:spcAft>
                <a:spcPct val="0"/>
              </a:spcAft>
              <a:defRPr sz="1600">
                <a:solidFill>
                  <a:schemeClr val="tx1"/>
                </a:solidFill>
                <a:latin typeface="Arial" charset="0"/>
              </a:defRPr>
            </a:lvl6pPr>
            <a:lvl7pPr marL="2971800" indent="-228600" defTabSz="933450" eaLnBrk="0" fontAlgn="base" hangingPunct="0">
              <a:spcBef>
                <a:spcPct val="0"/>
              </a:spcBef>
              <a:spcAft>
                <a:spcPct val="0"/>
              </a:spcAft>
              <a:defRPr sz="1600">
                <a:solidFill>
                  <a:schemeClr val="tx1"/>
                </a:solidFill>
                <a:latin typeface="Arial" charset="0"/>
              </a:defRPr>
            </a:lvl7pPr>
            <a:lvl8pPr marL="3429000" indent="-228600" defTabSz="933450" eaLnBrk="0" fontAlgn="base" hangingPunct="0">
              <a:spcBef>
                <a:spcPct val="0"/>
              </a:spcBef>
              <a:spcAft>
                <a:spcPct val="0"/>
              </a:spcAft>
              <a:defRPr sz="1600">
                <a:solidFill>
                  <a:schemeClr val="tx1"/>
                </a:solidFill>
                <a:latin typeface="Arial" charset="0"/>
              </a:defRPr>
            </a:lvl8pPr>
            <a:lvl9pPr marL="3886200" indent="-228600" defTabSz="933450" eaLnBrk="0" fontAlgn="base" hangingPunct="0">
              <a:spcBef>
                <a:spcPct val="0"/>
              </a:spcBef>
              <a:spcAft>
                <a:spcPct val="0"/>
              </a:spcAft>
              <a:defRPr sz="1600">
                <a:solidFill>
                  <a:schemeClr val="tx1"/>
                </a:solidFill>
                <a:latin typeface="Arial"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C7EA0BAB-6D3F-4DB9-B5DF-2C49CA673338}"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33450" rtl="0" eaLnBrk="1" fontAlgn="base" latinLnBrk="0" hangingPunct="1">
                <a:lnSpc>
                  <a:spcPct val="100000"/>
                </a:lnSpc>
                <a:spcBef>
                  <a:spcPct val="0"/>
                </a:spcBef>
                <a:spcAft>
                  <a:spcPct val="0"/>
                </a:spcAft>
                <a:buClrTx/>
                <a:buSzTx/>
                <a:buFontTx/>
                <a:buNone/>
                <a:tabLst/>
                <a:defRPr/>
              </a:pPr>
              <a:t>10</a:t>
            </a:fld>
            <a:endParaRPr kumimoji="0" lang="de-DE" altLang="de-DE"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783548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F48BA98D-644F-4DE8-9C4F-4CD2F514F3DA}" type="slidenum">
              <a:rPr lang="de-DE"/>
              <a:pPr>
                <a:defRPr/>
              </a:pPr>
              <a:t>‹Nr.›</a:t>
            </a:fld>
            <a:endParaRPr lang="de-DE"/>
          </a:p>
        </p:txBody>
      </p:sp>
    </p:spTree>
  </p:cSld>
  <p:clrMapOvr>
    <a:masterClrMapping/>
  </p:clrMapOvr>
  <p:transition spd="med" advClick="0" advTm="4000">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7C04D89E-73FE-4C07-956D-0DAE56B8AD64}" type="slidenum">
              <a:rPr lang="de-DE"/>
              <a:pPr>
                <a:defRPr/>
              </a:pPr>
              <a:t>‹Nr.›</a:t>
            </a:fld>
            <a:endParaRPr lang="de-DE"/>
          </a:p>
        </p:txBody>
      </p:sp>
    </p:spTree>
  </p:cSld>
  <p:clrMapOvr>
    <a:masterClrMapping/>
  </p:clrMapOvr>
  <p:transition spd="med" advClick="0" advTm="4000">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0C417798-D47D-4C51-BD84-EDEACD0AD5D4}" type="slidenum">
              <a:rPr lang="de-DE"/>
              <a:pPr>
                <a:defRPr/>
              </a:pPr>
              <a:t>‹Nr.›</a:t>
            </a:fld>
            <a:endParaRPr lang="de-DE"/>
          </a:p>
        </p:txBody>
      </p:sp>
    </p:spTree>
  </p:cSld>
  <p:clrMapOvr>
    <a:masterClrMapping/>
  </p:clrMapOvr>
  <p:transition spd="med" advClick="0" advTm="4000">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a:t>Titelmasterformat durch Klicken bearbeiten</a:t>
            </a:r>
          </a:p>
        </p:txBody>
      </p:sp>
      <p:sp>
        <p:nvSpPr>
          <p:cNvPr id="3" name="Inhaltsplatzhalter 2"/>
          <p:cNvSpPr>
            <a:spLocks noGrp="1"/>
          </p:cNvSpPr>
          <p:nvPr>
            <p:ph sz="half" idx="1"/>
          </p:nvPr>
        </p:nvSpPr>
        <p:spPr>
          <a:xfrm>
            <a:off x="685800" y="1981200"/>
            <a:ext cx="3810000" cy="41148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8200" y="1981200"/>
            <a:ext cx="3810000" cy="19812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8200" y="4114800"/>
            <a:ext cx="3810000" cy="19812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Rectangle 4"/>
          <p:cNvSpPr>
            <a:spLocks noGrp="1" noChangeArrowheads="1"/>
          </p:cNvSpPr>
          <p:nvPr>
            <p:ph type="dt" sz="half" idx="10"/>
          </p:nvPr>
        </p:nvSpPr>
        <p:spPr>
          <a:ln/>
        </p:spPr>
        <p:txBody>
          <a:bodyPr/>
          <a:lstStyle>
            <a:lvl1pPr>
              <a:defRPr/>
            </a:lvl1pPr>
          </a:lstStyle>
          <a:p>
            <a:pPr>
              <a:defRPr/>
            </a:pPr>
            <a:endParaRPr lang="de-DE"/>
          </a:p>
        </p:txBody>
      </p:sp>
      <p:sp>
        <p:nvSpPr>
          <p:cNvPr id="7" name="Rectangle 5"/>
          <p:cNvSpPr>
            <a:spLocks noGrp="1" noChangeArrowheads="1"/>
          </p:cNvSpPr>
          <p:nvPr>
            <p:ph type="ftr" sz="quarter" idx="11"/>
          </p:nvPr>
        </p:nvSpPr>
        <p:spPr>
          <a:ln/>
        </p:spPr>
        <p:txBody>
          <a:bodyPr/>
          <a:lstStyle>
            <a:lvl1pPr>
              <a:defRPr/>
            </a:lvl1pPr>
          </a:lstStyle>
          <a:p>
            <a:pPr>
              <a:defRPr/>
            </a:pPr>
            <a:endParaRPr lang="de-DE"/>
          </a:p>
        </p:txBody>
      </p:sp>
      <p:sp>
        <p:nvSpPr>
          <p:cNvPr id="8" name="Rectangle 6"/>
          <p:cNvSpPr>
            <a:spLocks noGrp="1" noChangeArrowheads="1"/>
          </p:cNvSpPr>
          <p:nvPr>
            <p:ph type="sldNum" sz="quarter" idx="12"/>
          </p:nvPr>
        </p:nvSpPr>
        <p:spPr>
          <a:ln/>
        </p:spPr>
        <p:txBody>
          <a:bodyPr/>
          <a:lstStyle>
            <a:lvl1pPr>
              <a:defRPr/>
            </a:lvl1pPr>
          </a:lstStyle>
          <a:p>
            <a:pPr>
              <a:defRPr/>
            </a:pPr>
            <a:fld id="{7C023C60-6532-4A1E-8C5A-3735541846A6}" type="slidenum">
              <a:rPr lang="de-DE"/>
              <a:pPr>
                <a:defRPr/>
              </a:pPr>
              <a:t>‹Nr.›</a:t>
            </a:fld>
            <a:endParaRPr lang="de-DE"/>
          </a:p>
        </p:txBody>
      </p:sp>
    </p:spTree>
  </p:cSld>
  <p:clrMapOvr>
    <a:masterClrMapping/>
  </p:clrMapOvr>
  <p:transition spd="med" advClick="0" advTm="4000">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52B2FA3-B588-448A-B388-C85CFBF35C46}" type="slidenum">
              <a:rPr lang="de-DE"/>
              <a:pPr>
                <a:defRPr/>
              </a:pPr>
              <a:t>‹Nr.›</a:t>
            </a:fld>
            <a:endParaRPr lang="de-DE"/>
          </a:p>
        </p:txBody>
      </p:sp>
    </p:spTree>
    <p:extLst>
      <p:ext uri="{BB962C8B-B14F-4D97-AF65-F5344CB8AC3E}">
        <p14:creationId xmlns:p14="http://schemas.microsoft.com/office/powerpoint/2010/main" val="4272839112"/>
      </p:ext>
    </p:extLst>
  </p:cSld>
  <p:clrMapOvr>
    <a:masterClrMapping/>
  </p:clrMapOvr>
  <p:transition spd="med" advClick="0" advTm="4000">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CA46CDFF-11D9-49E1-AEED-D8B73317E330}" type="slidenum">
              <a:rPr lang="de-DE"/>
              <a:pPr>
                <a:defRPr/>
              </a:pPr>
              <a:t>‹Nr.›</a:t>
            </a:fld>
            <a:endParaRPr lang="de-DE"/>
          </a:p>
        </p:txBody>
      </p:sp>
    </p:spTree>
    <p:extLst>
      <p:ext uri="{BB962C8B-B14F-4D97-AF65-F5344CB8AC3E}">
        <p14:creationId xmlns:p14="http://schemas.microsoft.com/office/powerpoint/2010/main" val="2839141579"/>
      </p:ext>
    </p:extLst>
  </p:cSld>
  <p:clrMapOvr>
    <a:masterClrMapping/>
  </p:clrMapOvr>
  <p:transition spd="med" advClick="0" advTm="4000">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D21EFCAE-36F8-4720-B084-0883A8D51A51}" type="slidenum">
              <a:rPr lang="de-DE"/>
              <a:pPr>
                <a:defRPr/>
              </a:pPr>
              <a:t>‹Nr.›</a:t>
            </a:fld>
            <a:endParaRPr lang="de-DE"/>
          </a:p>
        </p:txBody>
      </p:sp>
    </p:spTree>
    <p:extLst>
      <p:ext uri="{BB962C8B-B14F-4D97-AF65-F5344CB8AC3E}">
        <p14:creationId xmlns:p14="http://schemas.microsoft.com/office/powerpoint/2010/main" val="3546743527"/>
      </p:ext>
    </p:extLst>
  </p:cSld>
  <p:clrMapOvr>
    <a:masterClrMapping/>
  </p:clrMapOvr>
  <p:transition spd="med" advClick="0" advTm="4000">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3FAD7947-7D39-4E96-8956-781B11B8106B}" type="slidenum">
              <a:rPr lang="de-DE"/>
              <a:pPr>
                <a:defRPr/>
              </a:pPr>
              <a:t>‹Nr.›</a:t>
            </a:fld>
            <a:endParaRPr lang="de-DE"/>
          </a:p>
        </p:txBody>
      </p:sp>
    </p:spTree>
    <p:extLst>
      <p:ext uri="{BB962C8B-B14F-4D97-AF65-F5344CB8AC3E}">
        <p14:creationId xmlns:p14="http://schemas.microsoft.com/office/powerpoint/2010/main" val="1422183108"/>
      </p:ext>
    </p:extLst>
  </p:cSld>
  <p:clrMapOvr>
    <a:masterClrMapping/>
  </p:clrMapOvr>
  <p:transition spd="med" advClick="0" advTm="4000">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5A40B84D-9E40-41F7-A33A-F502E5BDC386}" type="slidenum">
              <a:rPr lang="de-DE"/>
              <a:pPr>
                <a:defRPr/>
              </a:pPr>
              <a:t>‹Nr.›</a:t>
            </a:fld>
            <a:endParaRPr lang="de-DE"/>
          </a:p>
        </p:txBody>
      </p:sp>
    </p:spTree>
    <p:extLst>
      <p:ext uri="{BB962C8B-B14F-4D97-AF65-F5344CB8AC3E}">
        <p14:creationId xmlns:p14="http://schemas.microsoft.com/office/powerpoint/2010/main" val="2766030657"/>
      </p:ext>
    </p:extLst>
  </p:cSld>
  <p:clrMapOvr>
    <a:masterClrMapping/>
  </p:clrMapOvr>
  <p:transition spd="med" advClick="0" advTm="4000">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9282C01C-725B-4BED-B307-B51647ED7BFB}" type="slidenum">
              <a:rPr lang="de-DE"/>
              <a:pPr>
                <a:defRPr/>
              </a:pPr>
              <a:t>‹Nr.›</a:t>
            </a:fld>
            <a:endParaRPr lang="de-DE"/>
          </a:p>
        </p:txBody>
      </p:sp>
    </p:spTree>
    <p:extLst>
      <p:ext uri="{BB962C8B-B14F-4D97-AF65-F5344CB8AC3E}">
        <p14:creationId xmlns:p14="http://schemas.microsoft.com/office/powerpoint/2010/main" val="3624017107"/>
      </p:ext>
    </p:extLst>
  </p:cSld>
  <p:clrMapOvr>
    <a:masterClrMapping/>
  </p:clrMapOvr>
  <p:transition spd="med" advClick="0" advTm="4000">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CFE9A7E0-83EC-41AE-8286-56780BE17A41}" type="slidenum">
              <a:rPr lang="de-DE"/>
              <a:pPr>
                <a:defRPr/>
              </a:pPr>
              <a:t>‹Nr.›</a:t>
            </a:fld>
            <a:endParaRPr lang="de-DE"/>
          </a:p>
        </p:txBody>
      </p:sp>
    </p:spTree>
    <p:extLst>
      <p:ext uri="{BB962C8B-B14F-4D97-AF65-F5344CB8AC3E}">
        <p14:creationId xmlns:p14="http://schemas.microsoft.com/office/powerpoint/2010/main" val="69912894"/>
      </p:ext>
    </p:extLst>
  </p:cSld>
  <p:clrMapOvr>
    <a:masterClrMapping/>
  </p:clrMapOvr>
  <p:transition spd="med" advClick="0" advTm="4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58975675-D27D-4862-BCFC-84CFD32E9EEF}" type="slidenum">
              <a:rPr lang="de-DE"/>
              <a:pPr>
                <a:defRPr/>
              </a:pPr>
              <a:t>‹Nr.›</a:t>
            </a:fld>
            <a:endParaRPr lang="de-DE"/>
          </a:p>
        </p:txBody>
      </p:sp>
    </p:spTree>
  </p:cSld>
  <p:clrMapOvr>
    <a:masterClrMapping/>
  </p:clrMapOvr>
  <p:transition spd="med" advClick="0" advTm="4000">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EECA8290-06CF-4A70-9C37-0B3CDEF7A762}" type="slidenum">
              <a:rPr lang="de-DE"/>
              <a:pPr>
                <a:defRPr/>
              </a:pPr>
              <a:t>‹Nr.›</a:t>
            </a:fld>
            <a:endParaRPr lang="de-DE"/>
          </a:p>
        </p:txBody>
      </p:sp>
    </p:spTree>
    <p:extLst>
      <p:ext uri="{BB962C8B-B14F-4D97-AF65-F5344CB8AC3E}">
        <p14:creationId xmlns:p14="http://schemas.microsoft.com/office/powerpoint/2010/main" val="2380052619"/>
      </p:ext>
    </p:extLst>
  </p:cSld>
  <p:clrMapOvr>
    <a:masterClrMapping/>
  </p:clrMapOvr>
  <p:transition spd="med" advClick="0" advTm="4000">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182ACAED-287D-42C3-9283-5422691881D1}" type="slidenum">
              <a:rPr lang="de-DE"/>
              <a:pPr>
                <a:defRPr/>
              </a:pPr>
              <a:t>‹Nr.›</a:t>
            </a:fld>
            <a:endParaRPr lang="de-DE"/>
          </a:p>
        </p:txBody>
      </p:sp>
    </p:spTree>
    <p:extLst>
      <p:ext uri="{BB962C8B-B14F-4D97-AF65-F5344CB8AC3E}">
        <p14:creationId xmlns:p14="http://schemas.microsoft.com/office/powerpoint/2010/main" val="555141233"/>
      </p:ext>
    </p:extLst>
  </p:cSld>
  <p:clrMapOvr>
    <a:masterClrMapping/>
  </p:clrMapOvr>
  <p:transition spd="med" advClick="0" advTm="4000">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7186071D-98D2-41A7-AB20-0BB21B8CA480}" type="slidenum">
              <a:rPr lang="de-DE"/>
              <a:pPr>
                <a:defRPr/>
              </a:pPr>
              <a:t>‹Nr.›</a:t>
            </a:fld>
            <a:endParaRPr lang="de-DE"/>
          </a:p>
        </p:txBody>
      </p:sp>
    </p:spTree>
    <p:extLst>
      <p:ext uri="{BB962C8B-B14F-4D97-AF65-F5344CB8AC3E}">
        <p14:creationId xmlns:p14="http://schemas.microsoft.com/office/powerpoint/2010/main" val="1671174184"/>
      </p:ext>
    </p:extLst>
  </p:cSld>
  <p:clrMapOvr>
    <a:masterClrMapping/>
  </p:clrMapOvr>
  <p:transition spd="med" advClick="0" advTm="4000">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50F29860-AF30-4C5A-B6CC-C5818AEE3EE9}" type="slidenum">
              <a:rPr lang="de-DE"/>
              <a:pPr>
                <a:defRPr/>
              </a:pPr>
              <a:t>‹Nr.›</a:t>
            </a:fld>
            <a:endParaRPr lang="de-DE"/>
          </a:p>
        </p:txBody>
      </p:sp>
    </p:spTree>
    <p:extLst>
      <p:ext uri="{BB962C8B-B14F-4D97-AF65-F5344CB8AC3E}">
        <p14:creationId xmlns:p14="http://schemas.microsoft.com/office/powerpoint/2010/main" val="915329549"/>
      </p:ext>
    </p:extLst>
  </p:cSld>
  <p:clrMapOvr>
    <a:masterClrMapping/>
  </p:clrMapOvr>
  <p:transition spd="med" advClick="0" advTm="4000">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a:t>Titelmasterformat durch Klicken bearbeiten</a:t>
            </a:r>
          </a:p>
        </p:txBody>
      </p:sp>
      <p:sp>
        <p:nvSpPr>
          <p:cNvPr id="3" name="SmartArt-Platzhalter 2"/>
          <p:cNvSpPr>
            <a:spLocks noGrp="1"/>
          </p:cNvSpPr>
          <p:nvPr>
            <p:ph type="dgm" idx="1"/>
          </p:nvPr>
        </p:nvSpPr>
        <p:spPr>
          <a:xfrm>
            <a:off x="685800" y="1981200"/>
            <a:ext cx="7772400" cy="4114800"/>
          </a:xfrm>
        </p:spPr>
        <p:txBody>
          <a:bodyPr/>
          <a:lstStyle/>
          <a:p>
            <a:pPr lvl="0"/>
            <a:endParaRPr lang="de-DE" noProof="0"/>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D876EF1D-5FC4-4827-998E-85544FCAEE14}" type="slidenum">
              <a:rPr lang="de-DE"/>
              <a:pPr>
                <a:defRPr/>
              </a:pPr>
              <a:t>‹Nr.›</a:t>
            </a:fld>
            <a:endParaRPr lang="de-DE"/>
          </a:p>
        </p:txBody>
      </p:sp>
    </p:spTree>
    <p:extLst>
      <p:ext uri="{BB962C8B-B14F-4D97-AF65-F5344CB8AC3E}">
        <p14:creationId xmlns:p14="http://schemas.microsoft.com/office/powerpoint/2010/main" val="1420776337"/>
      </p:ext>
    </p:extLst>
  </p:cSld>
  <p:clrMapOvr>
    <a:masterClrMapping/>
  </p:clrMapOvr>
  <p:transition spd="med" advClick="0" advTm="4000">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a:t>Titelmasterformat durch Klicken bearbeiten</a:t>
            </a:r>
          </a:p>
        </p:txBody>
      </p:sp>
      <p:sp>
        <p:nvSpPr>
          <p:cNvPr id="3" name="Textplatzhalter 2"/>
          <p:cNvSpPr>
            <a:spLocks noGrp="1"/>
          </p:cNvSpPr>
          <p:nvPr>
            <p:ph type="body" sz="half" idx="1"/>
          </p:nvPr>
        </p:nvSpPr>
        <p:spPr>
          <a:xfrm>
            <a:off x="685800" y="1981200"/>
            <a:ext cx="3810000" cy="41148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9D94BEF6-012D-4634-AA38-814D5DEFD1A7}" type="slidenum">
              <a:rPr lang="de-DE"/>
              <a:pPr>
                <a:defRPr/>
              </a:pPr>
              <a:t>‹Nr.›</a:t>
            </a:fld>
            <a:endParaRPr lang="de-DE"/>
          </a:p>
        </p:txBody>
      </p:sp>
    </p:spTree>
    <p:extLst>
      <p:ext uri="{BB962C8B-B14F-4D97-AF65-F5344CB8AC3E}">
        <p14:creationId xmlns:p14="http://schemas.microsoft.com/office/powerpoint/2010/main" val="4184786840"/>
      </p:ext>
    </p:extLst>
  </p:cSld>
  <p:clrMapOvr>
    <a:masterClrMapping/>
  </p:clrMapOvr>
  <p:transition spd="med" advClick="0" advTm="4000">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a:t>Titelmasterformat durch Klicken bearbeiten</a:t>
            </a:r>
          </a:p>
        </p:txBody>
      </p:sp>
      <p:sp>
        <p:nvSpPr>
          <p:cNvPr id="3" name="Tabellenplatzhalter 2"/>
          <p:cNvSpPr>
            <a:spLocks noGrp="1"/>
          </p:cNvSpPr>
          <p:nvPr>
            <p:ph type="tbl" idx="1"/>
          </p:nvPr>
        </p:nvSpPr>
        <p:spPr>
          <a:xfrm>
            <a:off x="685800" y="1981200"/>
            <a:ext cx="7772400" cy="4114800"/>
          </a:xfrm>
        </p:spPr>
        <p:txBody>
          <a:bodyPr/>
          <a:lstStyle/>
          <a:p>
            <a:pPr lvl="0"/>
            <a:endParaRPr lang="de-DE" noProof="0"/>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C129DE50-EE53-462B-A8F4-106A9B292D77}" type="slidenum">
              <a:rPr lang="de-DE"/>
              <a:pPr>
                <a:defRPr/>
              </a:pPr>
              <a:t>‹Nr.›</a:t>
            </a:fld>
            <a:endParaRPr lang="de-DE"/>
          </a:p>
        </p:txBody>
      </p:sp>
    </p:spTree>
    <p:extLst>
      <p:ext uri="{BB962C8B-B14F-4D97-AF65-F5344CB8AC3E}">
        <p14:creationId xmlns:p14="http://schemas.microsoft.com/office/powerpoint/2010/main" val="2335928604"/>
      </p:ext>
    </p:extLst>
  </p:cSld>
  <p:clrMapOvr>
    <a:masterClrMapping/>
  </p:clrMapOvr>
  <p:transition spd="med" advClick="0" advTm="4000">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2518279-0A2D-4FA5-9DD7-F8EE89073B99}" type="slidenum">
              <a:rPr lang="de-DE"/>
              <a:pPr>
                <a:defRPr/>
              </a:pPr>
              <a:t>‹Nr.›</a:t>
            </a:fld>
            <a:endParaRPr lang="de-DE"/>
          </a:p>
        </p:txBody>
      </p:sp>
    </p:spTree>
    <p:extLst>
      <p:ext uri="{BB962C8B-B14F-4D97-AF65-F5344CB8AC3E}">
        <p14:creationId xmlns:p14="http://schemas.microsoft.com/office/powerpoint/2010/main" val="1594294687"/>
      </p:ext>
    </p:extLst>
  </p:cSld>
  <p:clrMapOvr>
    <a:masterClrMapping/>
  </p:clrMapOvr>
  <p:transition spd="med" advClick="0" advTm="4000">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7067EFC4-81C6-46E5-83B6-9F0B91209883}" type="slidenum">
              <a:rPr lang="de-DE"/>
              <a:pPr>
                <a:defRPr/>
              </a:pPr>
              <a:t>‹Nr.›</a:t>
            </a:fld>
            <a:endParaRPr lang="de-DE"/>
          </a:p>
        </p:txBody>
      </p:sp>
    </p:spTree>
    <p:extLst>
      <p:ext uri="{BB962C8B-B14F-4D97-AF65-F5344CB8AC3E}">
        <p14:creationId xmlns:p14="http://schemas.microsoft.com/office/powerpoint/2010/main" val="1399389523"/>
      </p:ext>
    </p:extLst>
  </p:cSld>
  <p:clrMapOvr>
    <a:masterClrMapping/>
  </p:clrMapOvr>
  <p:transition spd="med" advClick="0" advTm="4000">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B8CCB4AE-F5AE-4BAA-9018-986918BBDBAB}" type="slidenum">
              <a:rPr lang="de-DE"/>
              <a:pPr>
                <a:defRPr/>
              </a:pPr>
              <a:t>‹Nr.›</a:t>
            </a:fld>
            <a:endParaRPr lang="de-DE"/>
          </a:p>
        </p:txBody>
      </p:sp>
    </p:spTree>
    <p:extLst>
      <p:ext uri="{BB962C8B-B14F-4D97-AF65-F5344CB8AC3E}">
        <p14:creationId xmlns:p14="http://schemas.microsoft.com/office/powerpoint/2010/main" val="4077894407"/>
      </p:ext>
    </p:extLst>
  </p:cSld>
  <p:clrMapOvr>
    <a:masterClrMapping/>
  </p:clrMapOvr>
  <p:transition spd="med" advClick="0" advTm="4000">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712C4EA-42CD-4F63-86F2-4B2BF41F4A35}" type="slidenum">
              <a:rPr lang="de-DE"/>
              <a:pPr>
                <a:defRPr/>
              </a:pPr>
              <a:t>‹Nr.›</a:t>
            </a:fld>
            <a:endParaRPr lang="de-DE"/>
          </a:p>
        </p:txBody>
      </p:sp>
    </p:spTree>
  </p:cSld>
  <p:clrMapOvr>
    <a:masterClrMapping/>
  </p:clrMapOvr>
  <p:transition spd="med" advClick="0" advTm="4000">
    <p:wipe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9E24D958-1A93-4446-B4BD-0444E9B078C7}" type="slidenum">
              <a:rPr lang="de-DE"/>
              <a:pPr>
                <a:defRPr/>
              </a:pPr>
              <a:t>‹Nr.›</a:t>
            </a:fld>
            <a:endParaRPr lang="de-DE"/>
          </a:p>
        </p:txBody>
      </p:sp>
    </p:spTree>
    <p:extLst>
      <p:ext uri="{BB962C8B-B14F-4D97-AF65-F5344CB8AC3E}">
        <p14:creationId xmlns:p14="http://schemas.microsoft.com/office/powerpoint/2010/main" val="769209444"/>
      </p:ext>
    </p:extLst>
  </p:cSld>
  <p:clrMapOvr>
    <a:masterClrMapping/>
  </p:clrMapOvr>
  <p:transition spd="med" advClick="0" advTm="4000">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63A694AA-53A2-4A6F-85F1-9418AA552517}" type="slidenum">
              <a:rPr lang="de-DE"/>
              <a:pPr>
                <a:defRPr/>
              </a:pPr>
              <a:t>‹Nr.›</a:t>
            </a:fld>
            <a:endParaRPr lang="de-DE"/>
          </a:p>
        </p:txBody>
      </p:sp>
    </p:spTree>
    <p:extLst>
      <p:ext uri="{BB962C8B-B14F-4D97-AF65-F5344CB8AC3E}">
        <p14:creationId xmlns:p14="http://schemas.microsoft.com/office/powerpoint/2010/main" val="1935138333"/>
      </p:ext>
    </p:extLst>
  </p:cSld>
  <p:clrMapOvr>
    <a:masterClrMapping/>
  </p:clrMapOvr>
  <p:transition spd="med" advClick="0" advTm="4000">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F29CDF62-9060-45AC-A7E0-53FD092E4027}" type="slidenum">
              <a:rPr lang="de-DE"/>
              <a:pPr>
                <a:defRPr/>
              </a:pPr>
              <a:t>‹Nr.›</a:t>
            </a:fld>
            <a:endParaRPr lang="de-DE"/>
          </a:p>
        </p:txBody>
      </p:sp>
    </p:spTree>
    <p:extLst>
      <p:ext uri="{BB962C8B-B14F-4D97-AF65-F5344CB8AC3E}">
        <p14:creationId xmlns:p14="http://schemas.microsoft.com/office/powerpoint/2010/main" val="1026994732"/>
      </p:ext>
    </p:extLst>
  </p:cSld>
  <p:clrMapOvr>
    <a:masterClrMapping/>
  </p:clrMapOvr>
  <p:transition spd="med" advClick="0" advTm="4000">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01DCC203-5E41-4A12-82F7-C700BC7A4A8C}" type="slidenum">
              <a:rPr lang="de-DE"/>
              <a:pPr>
                <a:defRPr/>
              </a:pPr>
              <a:t>‹Nr.›</a:t>
            </a:fld>
            <a:endParaRPr lang="de-DE"/>
          </a:p>
        </p:txBody>
      </p:sp>
    </p:spTree>
    <p:extLst>
      <p:ext uri="{BB962C8B-B14F-4D97-AF65-F5344CB8AC3E}">
        <p14:creationId xmlns:p14="http://schemas.microsoft.com/office/powerpoint/2010/main" val="3890676410"/>
      </p:ext>
    </p:extLst>
  </p:cSld>
  <p:clrMapOvr>
    <a:masterClrMapping/>
  </p:clrMapOvr>
  <p:transition spd="med" advClick="0" advTm="4000">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DDBF9494-8E9B-41EE-83A2-06BA9B455F74}" type="slidenum">
              <a:rPr lang="de-DE"/>
              <a:pPr>
                <a:defRPr/>
              </a:pPr>
              <a:t>‹Nr.›</a:t>
            </a:fld>
            <a:endParaRPr lang="de-DE"/>
          </a:p>
        </p:txBody>
      </p:sp>
    </p:spTree>
    <p:extLst>
      <p:ext uri="{BB962C8B-B14F-4D97-AF65-F5344CB8AC3E}">
        <p14:creationId xmlns:p14="http://schemas.microsoft.com/office/powerpoint/2010/main" val="4072634950"/>
      </p:ext>
    </p:extLst>
  </p:cSld>
  <p:clrMapOvr>
    <a:masterClrMapping/>
  </p:clrMapOvr>
  <p:transition spd="med" advClick="0" advTm="4000">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BC31E5E3-F198-47E0-9792-9E5EBDDA259B}" type="slidenum">
              <a:rPr lang="de-DE"/>
              <a:pPr>
                <a:defRPr/>
              </a:pPr>
              <a:t>‹Nr.›</a:t>
            </a:fld>
            <a:endParaRPr lang="de-DE"/>
          </a:p>
        </p:txBody>
      </p:sp>
    </p:spTree>
    <p:extLst>
      <p:ext uri="{BB962C8B-B14F-4D97-AF65-F5344CB8AC3E}">
        <p14:creationId xmlns:p14="http://schemas.microsoft.com/office/powerpoint/2010/main" val="1359297450"/>
      </p:ext>
    </p:extLst>
  </p:cSld>
  <p:clrMapOvr>
    <a:masterClrMapping/>
  </p:clrMapOvr>
  <p:transition spd="med" advClick="0" advTm="4000">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F13197D5-A16D-49A8-8AB9-208110A30802}" type="slidenum">
              <a:rPr lang="de-DE"/>
              <a:pPr>
                <a:defRPr/>
              </a:pPr>
              <a:t>‹Nr.›</a:t>
            </a:fld>
            <a:endParaRPr lang="de-DE"/>
          </a:p>
        </p:txBody>
      </p:sp>
    </p:spTree>
    <p:extLst>
      <p:ext uri="{BB962C8B-B14F-4D97-AF65-F5344CB8AC3E}">
        <p14:creationId xmlns:p14="http://schemas.microsoft.com/office/powerpoint/2010/main" val="3831337797"/>
      </p:ext>
    </p:extLst>
  </p:cSld>
  <p:clrMapOvr>
    <a:masterClrMapping/>
  </p:clrMapOvr>
  <p:transition spd="med" advClick="0" advTm="4000">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24545DC5-38A0-45CF-A5AC-160F0327362C}" type="slidenum">
              <a:rPr lang="de-DE"/>
              <a:pPr>
                <a:defRPr/>
              </a:pPr>
              <a:t>‹Nr.›</a:t>
            </a:fld>
            <a:endParaRPr lang="de-DE"/>
          </a:p>
        </p:txBody>
      </p:sp>
    </p:spTree>
    <p:extLst>
      <p:ext uri="{BB962C8B-B14F-4D97-AF65-F5344CB8AC3E}">
        <p14:creationId xmlns:p14="http://schemas.microsoft.com/office/powerpoint/2010/main" val="3384107629"/>
      </p:ext>
    </p:extLst>
  </p:cSld>
  <p:clrMapOvr>
    <a:masterClrMapping/>
  </p:clrMapOvr>
  <p:transition spd="med" advClick="0" advTm="4000">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a:t>Titelmasterformat durch Klicken bearbeiten</a:t>
            </a:r>
          </a:p>
        </p:txBody>
      </p:sp>
      <p:sp>
        <p:nvSpPr>
          <p:cNvPr id="3" name="Tabellenplatzhalter 2"/>
          <p:cNvSpPr>
            <a:spLocks noGrp="1"/>
          </p:cNvSpPr>
          <p:nvPr>
            <p:ph type="tbl" idx="1"/>
          </p:nvPr>
        </p:nvSpPr>
        <p:spPr>
          <a:xfrm>
            <a:off x="685800" y="1981200"/>
            <a:ext cx="7772400" cy="4114800"/>
          </a:xfrm>
        </p:spPr>
        <p:txBody>
          <a:bodyPr/>
          <a:lstStyle/>
          <a:p>
            <a:pPr lvl="0"/>
            <a:endParaRPr lang="de-DE" noProof="0"/>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1F1E56C2-B23E-461E-92BF-03ADF3D2E751}" type="slidenum">
              <a:rPr lang="de-DE"/>
              <a:pPr>
                <a:defRPr/>
              </a:pPr>
              <a:t>‹Nr.›</a:t>
            </a:fld>
            <a:endParaRPr lang="de-DE"/>
          </a:p>
        </p:txBody>
      </p:sp>
    </p:spTree>
    <p:extLst>
      <p:ext uri="{BB962C8B-B14F-4D97-AF65-F5344CB8AC3E}">
        <p14:creationId xmlns:p14="http://schemas.microsoft.com/office/powerpoint/2010/main" val="3818915079"/>
      </p:ext>
    </p:extLst>
  </p:cSld>
  <p:clrMapOvr>
    <a:masterClrMapping/>
  </p:clrMapOvr>
  <p:transition spd="med" advClick="0" advTm="4000">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78365803-D16F-429E-B374-08AB0E2458BE}" type="slidenum">
              <a:rPr lang="de-DE"/>
              <a:pPr>
                <a:defRPr/>
              </a:pPr>
              <a:t>‹Nr.›</a:t>
            </a:fld>
            <a:endParaRPr lang="de-DE"/>
          </a:p>
        </p:txBody>
      </p:sp>
    </p:spTree>
  </p:cSld>
  <p:clrMapOvr>
    <a:masterClrMapping/>
  </p:clrMapOvr>
  <p:transition spd="med" advClick="0" advTm="4000">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4F1C9769-B562-46A6-BA8D-667A16C1DF29}" type="slidenum">
              <a:rPr lang="de-DE"/>
              <a:pPr>
                <a:defRPr/>
              </a:pPr>
              <a:t>‹Nr.›</a:t>
            </a:fld>
            <a:endParaRPr lang="de-DE"/>
          </a:p>
        </p:txBody>
      </p:sp>
    </p:spTree>
  </p:cSld>
  <p:clrMapOvr>
    <a:masterClrMapping/>
  </p:clrMapOvr>
  <p:transition spd="med" advClick="0" advTm="4000">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58C7D684-22C6-4FE5-97E1-CE92CEAD3004}" type="slidenum">
              <a:rPr lang="de-DE"/>
              <a:pPr>
                <a:defRPr/>
              </a:pPr>
              <a:t>‹Nr.›</a:t>
            </a:fld>
            <a:endParaRPr lang="de-DE"/>
          </a:p>
        </p:txBody>
      </p:sp>
    </p:spTree>
  </p:cSld>
  <p:clrMapOvr>
    <a:masterClrMapping/>
  </p:clrMapOvr>
  <p:transition spd="med" advClick="0" advTm="4000">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838156D1-7185-4B59-9EC1-95146A4CD2CF}" type="slidenum">
              <a:rPr lang="de-DE"/>
              <a:pPr>
                <a:defRPr/>
              </a:pPr>
              <a:t>‹Nr.›</a:t>
            </a:fld>
            <a:endParaRPr lang="de-DE"/>
          </a:p>
        </p:txBody>
      </p:sp>
    </p:spTree>
  </p:cSld>
  <p:clrMapOvr>
    <a:masterClrMapping/>
  </p:clrMapOvr>
  <p:transition spd="med" advClick="0" advTm="4000">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FAAFBCF3-9DCA-497C-8C8D-248690711DE7}" type="slidenum">
              <a:rPr lang="de-DE"/>
              <a:pPr>
                <a:defRPr/>
              </a:pPr>
              <a:t>‹Nr.›</a:t>
            </a:fld>
            <a:endParaRPr lang="de-DE"/>
          </a:p>
        </p:txBody>
      </p:sp>
    </p:spTree>
  </p:cSld>
  <p:clrMapOvr>
    <a:masterClrMapping/>
  </p:clrMapOvr>
  <p:transition spd="med" advClick="0" advTm="4000">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253831CE-F22E-4A34-8CE4-AD59786510B0}" type="slidenum">
              <a:rPr lang="de-DE"/>
              <a:pPr>
                <a:defRPr/>
              </a:pPr>
              <a:t>‹Nr.›</a:t>
            </a:fld>
            <a:endParaRPr lang="de-DE"/>
          </a:p>
        </p:txBody>
      </p:sp>
    </p:spTree>
  </p:cSld>
  <p:clrMapOvr>
    <a:masterClrMapping/>
  </p:clrMapOvr>
  <p:transition spd="med" advClick="0" advTm="4000">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Klicken Sie, um das Titelformat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pPr>
              <a:defRPr/>
            </a:pPr>
            <a:fld id="{6E495E2D-C677-4610-AEC8-F734B647178E}"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ransition spd="med" advClick="0" advTm="4000">
    <p:wipe di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Klicken Sie, um das Titelformat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n-lt"/>
                <a:cs typeface="+mn-cs"/>
              </a:defRPr>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cs typeface="+mn-cs"/>
              </a:defRPr>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cs typeface="+mn-cs"/>
              </a:defRPr>
            </a:lvl1pPr>
          </a:lstStyle>
          <a:p>
            <a:pPr>
              <a:defRPr/>
            </a:pPr>
            <a:fld id="{EB9F65DD-EEA5-495C-B794-EE9766DDCFBE}" type="slidenum">
              <a:rPr lang="de-DE"/>
              <a:pPr>
                <a:defRPr/>
              </a:pPr>
              <a:t>‹Nr.›</a:t>
            </a:fld>
            <a:endParaRPr lang="de-DE"/>
          </a:p>
        </p:txBody>
      </p:sp>
    </p:spTree>
    <p:extLst>
      <p:ext uri="{BB962C8B-B14F-4D97-AF65-F5344CB8AC3E}">
        <p14:creationId xmlns:p14="http://schemas.microsoft.com/office/powerpoint/2010/main" val="1139832161"/>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transition spd="med" advClick="0" advTm="4000">
    <p:wipe di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ltLang="de-DE"/>
              <a:t>Klicken Sie, um das Titelformat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cs typeface="+mn-cs"/>
              </a:defRPr>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mn-cs"/>
              </a:defRPr>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cs typeface="+mn-cs"/>
              </a:defRPr>
            </a:lvl1pPr>
          </a:lstStyle>
          <a:p>
            <a:pPr>
              <a:defRPr/>
            </a:pPr>
            <a:fld id="{413C5735-99B0-4A32-B92E-DFAB0994EEE9}" type="slidenum">
              <a:rPr lang="de-DE"/>
              <a:pPr>
                <a:defRPr/>
              </a:pPr>
              <a:t>‹Nr.›</a:t>
            </a:fld>
            <a:endParaRPr lang="de-DE"/>
          </a:p>
        </p:txBody>
      </p:sp>
    </p:spTree>
    <p:extLst>
      <p:ext uri="{BB962C8B-B14F-4D97-AF65-F5344CB8AC3E}">
        <p14:creationId xmlns:p14="http://schemas.microsoft.com/office/powerpoint/2010/main" val="336051634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ransition spd="med" advClick="0" advTm="4000">
    <p:wipe di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18.jp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9.m4a"/><Relationship Id="rId7" Type="http://schemas.openxmlformats.org/officeDocument/2006/relationships/image" Target="../media/image19.emf"/><Relationship Id="rId2" Type="http://schemas.microsoft.com/office/2007/relationships/media" Target="../media/media19.m4a"/><Relationship Id="rId1" Type="http://schemas.openxmlformats.org/officeDocument/2006/relationships/vmlDrawing" Target="../drawings/vmlDrawing1.vml"/><Relationship Id="rId6" Type="http://schemas.openxmlformats.org/officeDocument/2006/relationships/package" Target="../embeddings/Microsoft_Excel_Worksheet.xlsx"/><Relationship Id="rId5" Type="http://schemas.openxmlformats.org/officeDocument/2006/relationships/notesSlide" Target="../notesSlides/notesSlide18.xml"/><Relationship Id="rId4"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microsoft.com/office/2007/relationships/media" Target="../media/media21.m4a"/><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audio" Target="../media/media21.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hyperlink" Target="mailto:stiftungen@augsburg.de" TargetMode="External"/><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jp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8.m4a"/><Relationship Id="rId7" Type="http://schemas.openxmlformats.org/officeDocument/2006/relationships/image" Target="../media/image6.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7.jpe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66"/>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323850" y="0"/>
            <a:ext cx="8388350" cy="2349500"/>
          </a:xfrm>
        </p:spPr>
        <p:txBody>
          <a:bodyPr/>
          <a:lstStyle/>
          <a:p>
            <a:pPr eaLnBrk="1" hangingPunct="1">
              <a:lnSpc>
                <a:spcPct val="105000"/>
              </a:lnSpc>
              <a:spcAft>
                <a:spcPct val="15000"/>
              </a:spcAft>
              <a:defRPr/>
            </a:pPr>
            <a:r>
              <a:rPr lang="de-DE" sz="4000" b="1">
                <a:solidFill>
                  <a:srgbClr val="FDD155"/>
                </a:solidFill>
                <a:effectLst>
                  <a:outerShdw blurRad="38100" dist="38100" dir="2700000" algn="tl">
                    <a:srgbClr val="000000"/>
                  </a:outerShdw>
                </a:effectLst>
                <a:latin typeface="Arial" charset="0"/>
              </a:rPr>
              <a:t>Stiftungen und Stiften </a:t>
            </a:r>
            <a:br>
              <a:rPr lang="de-DE" sz="4000" b="1">
                <a:solidFill>
                  <a:srgbClr val="FDD155"/>
                </a:solidFill>
                <a:effectLst>
                  <a:outerShdw blurRad="38100" dist="38100" dir="2700000" algn="tl">
                    <a:srgbClr val="000000"/>
                  </a:outerShdw>
                </a:effectLst>
                <a:latin typeface="Arial" charset="0"/>
              </a:rPr>
            </a:br>
            <a:r>
              <a:rPr lang="de-DE" sz="4000" b="1">
                <a:solidFill>
                  <a:srgbClr val="FDD155"/>
                </a:solidFill>
                <a:effectLst>
                  <a:outerShdw blurRad="38100" dist="38100" dir="2700000" algn="tl">
                    <a:srgbClr val="000000"/>
                  </a:outerShdw>
                </a:effectLst>
                <a:latin typeface="Arial" charset="0"/>
              </a:rPr>
              <a:t>bei der Stadt Augsburg</a:t>
            </a:r>
            <a:endParaRPr lang="de-DE" sz="2800" b="1" dirty="0">
              <a:solidFill>
                <a:srgbClr val="FDD155"/>
              </a:solidFill>
              <a:effectLst>
                <a:outerShdw blurRad="38100" dist="38100" dir="2700000" algn="tl">
                  <a:srgbClr val="000000"/>
                </a:outerShdw>
              </a:effectLst>
              <a:latin typeface="Arial" charset="0"/>
            </a:endParaRPr>
          </a:p>
        </p:txBody>
      </p:sp>
      <p:sp>
        <p:nvSpPr>
          <p:cNvPr id="15363" name="AutoShape 10" descr="Ãhnliches Foto"/>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de-DE"/>
          </a:p>
        </p:txBody>
      </p:sp>
      <p:sp>
        <p:nvSpPr>
          <p:cNvPr id="15364" name="AutoShape 12" descr="Ãhnliches Foto"/>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de-DE"/>
          </a:p>
        </p:txBody>
      </p:sp>
      <p:sp>
        <p:nvSpPr>
          <p:cNvPr id="15365" name="AutoShape 15" descr="Ãhnliches Foto"/>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de-DE"/>
          </a:p>
        </p:txBody>
      </p:sp>
      <p:sp>
        <p:nvSpPr>
          <p:cNvPr id="15367" name="AutoShape 15" descr="Bildergebnis fÃ¼r aichach"/>
          <p:cNvSpPr>
            <a:spLocks noChangeAspect="1" noChangeArrowheads="1"/>
          </p:cNvSpPr>
          <p:nvPr/>
        </p:nvSpPr>
        <p:spPr bwMode="auto">
          <a:xfrm>
            <a:off x="4427538" y="3284538"/>
            <a:ext cx="304800" cy="304800"/>
          </a:xfrm>
          <a:prstGeom prst="rect">
            <a:avLst/>
          </a:prstGeom>
          <a:noFill/>
          <a:ln w="9525">
            <a:noFill/>
            <a:miter lim="800000"/>
            <a:headEnd/>
            <a:tailEnd/>
          </a:ln>
        </p:spPr>
        <p:txBody>
          <a:bodyPr/>
          <a:lstStyle/>
          <a:p>
            <a:endParaRPr lang="de-DE"/>
          </a:p>
        </p:txBody>
      </p:sp>
      <p:sp>
        <p:nvSpPr>
          <p:cNvPr id="12" name="Rectangle 11"/>
          <p:cNvSpPr>
            <a:spLocks noChangeArrowheads="1"/>
          </p:cNvSpPr>
          <p:nvPr/>
        </p:nvSpPr>
        <p:spPr bwMode="auto">
          <a:xfrm>
            <a:off x="5266782" y="2354064"/>
            <a:ext cx="3600450" cy="2154436"/>
          </a:xfrm>
          <a:prstGeom prst="rect">
            <a:avLst/>
          </a:prstGeom>
          <a:noFill/>
          <a:ln w="9525">
            <a:noFill/>
            <a:miter lim="800000"/>
            <a:headEnd/>
            <a:tailEnd/>
          </a:ln>
          <a:effectLst/>
        </p:spPr>
        <p:txBody>
          <a:bodyPr>
            <a:spAutoFit/>
          </a:bodyPr>
          <a:lstStyle/>
          <a:p>
            <a:pPr algn="ctr">
              <a:defRPr/>
            </a:pPr>
            <a:r>
              <a:rPr lang="de-DE" sz="2800" b="1" dirty="0">
                <a:solidFill>
                  <a:srgbClr val="FDD155"/>
                </a:solidFill>
                <a:effectLst>
                  <a:outerShdw blurRad="38100" dist="38100" dir="2700000" algn="tl">
                    <a:srgbClr val="000000"/>
                  </a:outerShdw>
                </a:effectLst>
              </a:rPr>
              <a:t>Gutes bewirken  </a:t>
            </a:r>
          </a:p>
          <a:p>
            <a:pPr algn="ctr">
              <a:defRPr/>
            </a:pPr>
            <a:r>
              <a:rPr lang="de-DE" sz="2800" b="1" dirty="0">
                <a:solidFill>
                  <a:srgbClr val="FDD155"/>
                </a:solidFill>
                <a:effectLst>
                  <a:outerShdw blurRad="38100" dist="38100" dir="2700000" algn="tl">
                    <a:srgbClr val="000000"/>
                  </a:outerShdw>
                </a:effectLst>
              </a:rPr>
              <a:t>und damit auch noch Steuern sparen</a:t>
            </a:r>
          </a:p>
          <a:p>
            <a:pPr algn="ctr">
              <a:defRPr/>
            </a:pPr>
            <a:endParaRPr lang="de-DE" sz="2200" b="1" dirty="0">
              <a:solidFill>
                <a:srgbClr val="FDD155"/>
              </a:solidFill>
              <a:effectLst>
                <a:outerShdw blurRad="38100" dist="38100" dir="2700000" algn="tl">
                  <a:srgbClr val="000000"/>
                </a:outerShdw>
              </a:effectLst>
            </a:endParaRPr>
          </a:p>
        </p:txBody>
      </p:sp>
      <p:pic>
        <p:nvPicPr>
          <p:cNvPr id="3" name="Audio 2">
            <a:hlinkClick r:id="" action="ppaction://media"/>
            <a:extLst>
              <a:ext uri="{FF2B5EF4-FFF2-40B4-BE49-F238E27FC236}">
                <a16:creationId xmlns:a16="http://schemas.microsoft.com/office/drawing/2014/main" id="{6B098AE8-265D-45AB-A3AA-834073FDEF9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pic>
        <p:nvPicPr>
          <p:cNvPr id="2" name="Grafik 1"/>
          <p:cNvPicPr>
            <a:picLocks noChangeAspect="1"/>
          </p:cNvPicPr>
          <p:nvPr/>
        </p:nvPicPr>
        <p:blipFill>
          <a:blip r:embed="rId6"/>
          <a:stretch>
            <a:fillRect/>
          </a:stretch>
        </p:blipFill>
        <p:spPr>
          <a:xfrm>
            <a:off x="683568" y="2349500"/>
            <a:ext cx="4949747" cy="2949507"/>
          </a:xfrm>
          <a:prstGeom prst="rect">
            <a:avLst/>
          </a:prstGeom>
        </p:spPr>
      </p:pic>
      <p:sp>
        <p:nvSpPr>
          <p:cNvPr id="4" name="Textfeld 3"/>
          <p:cNvSpPr txBox="1"/>
          <p:nvPr/>
        </p:nvSpPr>
        <p:spPr>
          <a:xfrm>
            <a:off x="539552" y="5617001"/>
            <a:ext cx="7560840" cy="830997"/>
          </a:xfrm>
          <a:prstGeom prst="rect">
            <a:avLst/>
          </a:prstGeom>
          <a:noFill/>
        </p:spPr>
        <p:txBody>
          <a:bodyPr wrap="square" rtlCol="0">
            <a:spAutoFit/>
          </a:bodyPr>
          <a:lstStyle/>
          <a:p>
            <a:pPr>
              <a:defRPr/>
            </a:pPr>
            <a:r>
              <a:rPr lang="de-DE" sz="1600" b="1" dirty="0">
                <a:solidFill>
                  <a:srgbClr val="FDD155"/>
                </a:solidFill>
                <a:effectLst>
                  <a:outerShdw blurRad="38100" dist="38100" dir="2700000" algn="tl">
                    <a:srgbClr val="000000"/>
                  </a:outerShdw>
                </a:effectLst>
              </a:rPr>
              <a:t>Eine Information für alle, die sich für die städtisch verwalteten Stiftungen in Augsburg interessieren oder etwas mehr über die Stiftungen und das Stiften wissen möchten.</a:t>
            </a:r>
          </a:p>
        </p:txBody>
      </p:sp>
    </p:spTree>
  </p:cSld>
  <p:clrMapOvr>
    <a:overrideClrMapping bg1="lt1" tx1="dk1" bg2="lt2" tx2="dk2" accent1="accent1" accent2="accent2" accent3="accent3" accent4="accent4" accent5="accent5" accent6="accent6" hlink="hlink" folHlink="folHlink"/>
  </p:clrMapOvr>
  <p:transition spd="med" advClick="0" advTm="10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5" name="Text Box 6"/>
          <p:cNvSpPr txBox="1">
            <a:spLocks noChangeArrowheads="1"/>
          </p:cNvSpPr>
          <p:nvPr/>
        </p:nvSpPr>
        <p:spPr bwMode="auto">
          <a:xfrm>
            <a:off x="7711" y="252047"/>
            <a:ext cx="9144000" cy="83099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2800" b="1" i="0" u="none" strike="noStrike" kern="1200" cap="none" spc="0" normalizeH="0" baseline="0" noProof="0" dirty="0">
                <a:ln>
                  <a:noFill/>
                </a:ln>
                <a:solidFill>
                  <a:srgbClr val="000000"/>
                </a:solidFill>
                <a:effectLst/>
                <a:uLnTx/>
                <a:uFillTx/>
                <a:latin typeface="Arial" charset="0"/>
                <a:ea typeface="+mn-ea"/>
                <a:cs typeface="Arial" charset="0"/>
              </a:rPr>
              <a:t>Wie kann ich stiften? </a:t>
            </a:r>
          </a:p>
          <a:p>
            <a:pPr lvl="0" algn="ctr">
              <a:spcBef>
                <a:spcPts val="0"/>
              </a:spcBef>
              <a:defRPr/>
            </a:pPr>
            <a:r>
              <a:rPr kumimoji="0" lang="de-DE" altLang="de-DE" sz="2000" b="1" i="0" u="none" strike="noStrike" kern="1200" cap="none" spc="0" normalizeH="0" baseline="0" noProof="0" dirty="0">
                <a:ln>
                  <a:noFill/>
                </a:ln>
                <a:solidFill>
                  <a:srgbClr val="000000"/>
                </a:solidFill>
                <a:effectLst/>
                <a:uLnTx/>
                <a:uFillTx/>
              </a:rPr>
              <a:t>Die unterschiedlichen Zuwendungsformen </a:t>
            </a:r>
            <a:r>
              <a:rPr lang="de-DE" altLang="de-DE" sz="2000" b="1" dirty="0">
                <a:solidFill>
                  <a:srgbClr val="000000"/>
                </a:solidFill>
              </a:rPr>
              <a:t>und Stiftungstypen </a:t>
            </a:r>
            <a:endParaRPr kumimoji="0" lang="de-DE" altLang="de-DE" sz="2000" b="1" i="0" u="none" strike="noStrike" kern="1200" cap="none" spc="0" normalizeH="0" baseline="0" noProof="0" dirty="0">
              <a:ln>
                <a:noFill/>
              </a:ln>
              <a:solidFill>
                <a:srgbClr val="000066"/>
              </a:solidFill>
              <a:effectLst/>
              <a:uLnTx/>
              <a:uFillTx/>
            </a:endParaRPr>
          </a:p>
        </p:txBody>
      </p:sp>
      <p:sp>
        <p:nvSpPr>
          <p:cNvPr id="1281027" name="Foliennummernplatzhalter 5"/>
          <p:cNvSpPr txBox="1">
            <a:spLocks noGrp="1"/>
          </p:cNvSpPr>
          <p:nvPr/>
        </p:nvSpPr>
        <p:spPr bwMode="auto">
          <a:xfrm>
            <a:off x="7239000" y="6597650"/>
            <a:ext cx="1905000" cy="2603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9B4314-862C-4D18-80B6-226BD0BC614E}" type="slidenum">
              <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1281029" name="Rectangle 3"/>
          <p:cNvSpPr>
            <a:spLocks noChangeArrowheads="1"/>
          </p:cNvSpPr>
          <p:nvPr/>
        </p:nvSpPr>
        <p:spPr bwMode="auto">
          <a:xfrm>
            <a:off x="190906" y="1129325"/>
            <a:ext cx="8762187" cy="5690270"/>
          </a:xfrm>
          <a:prstGeom prst="rect">
            <a:avLst/>
          </a:prstGeom>
          <a:noFill/>
          <a:ln w="9525">
            <a:noFill/>
            <a:miter lim="800000"/>
            <a:headEnd/>
            <a:tailEnd/>
          </a:ln>
        </p:spPr>
        <p:txBody>
          <a:bodyPr/>
          <a:lstStyle/>
          <a:p>
            <a:pPr marL="266700" marR="0" lvl="0" indent="-266700" algn="l" defTabSz="914400" rtl="0" eaLnBrk="1" fontAlgn="base" latinLnBrk="0" hangingPunct="1">
              <a:lnSpc>
                <a:spcPct val="100000"/>
              </a:lnSpc>
              <a:spcBef>
                <a:spcPct val="0"/>
              </a:spcBef>
              <a:spcAft>
                <a:spcPct val="0"/>
              </a:spcAft>
              <a:buClrTx/>
              <a:buSzTx/>
              <a:buFontTx/>
              <a:buNone/>
              <a:tabLst/>
              <a:defRPr/>
            </a:pPr>
            <a:r>
              <a:rPr lang="de-DE" sz="1800" b="1" dirty="0">
                <a:solidFill>
                  <a:srgbClr val="FF0000"/>
                </a:solidFill>
                <a:latin typeface="Arial" panose="020B0604020202020204" pitchFamily="34" charset="0"/>
              </a:rPr>
              <a:t>2</a:t>
            </a:r>
            <a:r>
              <a:rPr kumimoji="0" lang="de-DE"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charset="0"/>
              </a:rPr>
              <a:t>. Die rechtlich unselbständige oder fiduziarische Stiftung </a:t>
            </a:r>
            <a:br>
              <a:rPr kumimoji="0" lang="de-DE"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charset="0"/>
              </a:rPr>
            </a:b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(auch Treuhandstiftung genannt)</a:t>
            </a:r>
          </a:p>
          <a:p>
            <a:pPr marL="628650" marR="0" lvl="0" indent="-3619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Ist in die Verwaltungsorganisation des rechtsfähigen Trägers (des Treuhänders) – der Stadt Augsburg – „eingegliedert“, wird aber als Sondervermögen, getrennt vom Haushalt der Stadt, geführt</a:t>
            </a:r>
          </a:p>
          <a:p>
            <a:pPr marL="628650" marR="0" lvl="0" indent="-3619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Kann durch schuldrechtlichen Vertrag gegründet werden </a:t>
            </a:r>
          </a:p>
          <a:p>
            <a:pPr marL="628650" marR="0" lvl="0" indent="-3619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Bedarf nicht der Anerkennung durch die Stiftungsbehörde, sondern unterliegt der Rechtsaufsicht des Trägers (das ist bei der Stadt Augsburg wieder die Regierung von Schwaben als Kommunalaufsichtsbehörde)</a:t>
            </a:r>
          </a:p>
          <a:p>
            <a:pPr marL="628650" marR="0" lvl="0" indent="-3619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Bedarf einer Vermögensausstattung, die eine dauerhafte und nachhaltige Erfüllung des Stiftungszwecks gewährleistet </a:t>
            </a:r>
          </a:p>
          <a:p>
            <a:pPr marL="628650" marR="0" lvl="0" indent="-3619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Zuwendungen in das Grundstockvermögen</a:t>
            </a:r>
            <a:b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b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werden steuerlich hoch gefördert.</a:t>
            </a:r>
          </a:p>
          <a:p>
            <a:pPr marR="0" lvl="0" algn="l" defTabSz="914400" rtl="0" eaLnBrk="1" fontAlgn="base" latinLnBrk="0" hangingPunct="1">
              <a:lnSpc>
                <a:spcPct val="100000"/>
              </a:lnSpc>
              <a:spcBef>
                <a:spcPts val="1200"/>
              </a:spcBef>
              <a:spcAft>
                <a:spcPct val="0"/>
              </a:spcAft>
              <a:buClrTx/>
              <a:buSzTx/>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R="0" lvl="0" algn="l" defTabSz="914400" rtl="0" eaLnBrk="1" fontAlgn="base" latinLnBrk="0" hangingPunct="1">
              <a:lnSpc>
                <a:spcPct val="100000"/>
              </a:lnSpc>
              <a:spcBef>
                <a:spcPts val="1200"/>
              </a:spcBef>
              <a:spcAft>
                <a:spcPct val="0"/>
              </a:spcAft>
              <a:buClrTx/>
              <a:buSzTx/>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266700" marR="0" lvl="0" indent="-266700" algn="l" defTabSz="914400" rtl="0" eaLnBrk="1" fontAlgn="base" latinLnBrk="0" hangingPunct="1">
              <a:lnSpc>
                <a:spcPct val="100000"/>
              </a:lnSpc>
              <a:spcBef>
                <a:spcPts val="1200"/>
              </a:spcBef>
              <a:spcAft>
                <a:spcPct val="0"/>
              </a:spcAft>
              <a:buClrTx/>
              <a:buSzTx/>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a:t>
            </a:r>
          </a:p>
        </p:txBody>
      </p:sp>
      <p:pic>
        <p:nvPicPr>
          <p:cNvPr id="4" name="Grafik 3">
            <a:extLst>
              <a:ext uri="{FF2B5EF4-FFF2-40B4-BE49-F238E27FC236}">
                <a16:creationId xmlns:a16="http://schemas.microsoft.com/office/drawing/2014/main" id="{C4BADE73-3F74-4075-9BE4-22F760B6F52D}"/>
              </a:ext>
            </a:extLst>
          </p:cNvPr>
          <p:cNvPicPr>
            <a:picLocks noChangeAspect="1"/>
          </p:cNvPicPr>
          <p:nvPr/>
        </p:nvPicPr>
        <p:blipFill>
          <a:blip r:embed="rId5"/>
          <a:stretch>
            <a:fillRect/>
          </a:stretch>
        </p:blipFill>
        <p:spPr>
          <a:xfrm>
            <a:off x="5436096" y="4489652"/>
            <a:ext cx="2889086" cy="2107998"/>
          </a:xfrm>
          <a:prstGeom prst="rect">
            <a:avLst/>
          </a:prstGeom>
        </p:spPr>
      </p:pic>
      <p:sp>
        <p:nvSpPr>
          <p:cNvPr id="8" name="Ellipse 7">
            <a:extLst>
              <a:ext uri="{FF2B5EF4-FFF2-40B4-BE49-F238E27FC236}">
                <a16:creationId xmlns:a16="http://schemas.microsoft.com/office/drawing/2014/main" id="{DC9917FA-3C3F-4D67-8E24-68C5CDF08D80}"/>
              </a:ext>
            </a:extLst>
          </p:cNvPr>
          <p:cNvSpPr/>
          <p:nvPr/>
        </p:nvSpPr>
        <p:spPr bwMode="auto">
          <a:xfrm>
            <a:off x="841706" y="5212964"/>
            <a:ext cx="1971795" cy="1384686"/>
          </a:xfrm>
          <a:prstGeom prst="ellipse">
            <a:avLst/>
          </a:prstGeom>
          <a:solidFill>
            <a:srgbClr val="FFFF00"/>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Textfeld 8">
            <a:extLst>
              <a:ext uri="{FF2B5EF4-FFF2-40B4-BE49-F238E27FC236}">
                <a16:creationId xmlns:a16="http://schemas.microsoft.com/office/drawing/2014/main" id="{E9E9E870-C374-4760-9581-36A12AAA65DD}"/>
              </a:ext>
            </a:extLst>
          </p:cNvPr>
          <p:cNvSpPr txBox="1"/>
          <p:nvPr/>
        </p:nvSpPr>
        <p:spPr>
          <a:xfrm>
            <a:off x="841707" y="5359947"/>
            <a:ext cx="1971794" cy="1200329"/>
          </a:xfrm>
          <a:prstGeom prst="rect">
            <a:avLst/>
          </a:prstGeom>
          <a:noFill/>
        </p:spPr>
        <p:txBody>
          <a:bodyPr wrap="square" rtlCol="0">
            <a:spAutoFit/>
          </a:bodyPr>
          <a:lstStyle/>
          <a:p>
            <a:pPr algn="ctr"/>
            <a:r>
              <a:rPr lang="de-DE" sz="1800" b="1" dirty="0"/>
              <a:t>Eignung für größere Geld- und Sach-Vermögen</a:t>
            </a:r>
          </a:p>
        </p:txBody>
      </p:sp>
      <p:pic>
        <p:nvPicPr>
          <p:cNvPr id="10" name="Aufgezeichneter Sound">
            <a:hlinkClick r:id="" action="ppaction://media"/>
            <a:extLst>
              <a:ext uri="{FF2B5EF4-FFF2-40B4-BE49-F238E27FC236}">
                <a16:creationId xmlns:a16="http://schemas.microsoft.com/office/drawing/2014/main" id="{9D2B1EE8-C1B3-489C-A421-DBDF8F0FA4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6039" y="5794223"/>
            <a:ext cx="609600" cy="609600"/>
          </a:xfrm>
          <a:prstGeom prst="rect">
            <a:avLst/>
          </a:prstGeom>
        </p:spPr>
      </p:pic>
    </p:spTree>
    <p:extLst>
      <p:ext uri="{BB962C8B-B14F-4D97-AF65-F5344CB8AC3E}">
        <p14:creationId xmlns:p14="http://schemas.microsoft.com/office/powerpoint/2010/main" val="361662899"/>
      </p:ext>
    </p:extLst>
  </p:cSld>
  <p:clrMapOvr>
    <a:masterClrMapping/>
  </p:clrMapOvr>
  <p:transition spd="med" advClick="0" advTm="4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00" fill="hold"/>
                                        <p:tgtEl>
                                          <p:spTgt spid="10"/>
                                        </p:tgtEl>
                                      </p:cBhvr>
                                    </p:cmd>
                                  </p:childTnLst>
                                </p:cTn>
                              </p:par>
                              <p:par>
                                <p:cTn id="7" presetID="2" presetClass="entr" presetSubtype="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1+#ppt_w/2"/>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1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12"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bldLst>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5" name="Text Box 6"/>
          <p:cNvSpPr txBox="1">
            <a:spLocks noChangeArrowheads="1"/>
          </p:cNvSpPr>
          <p:nvPr/>
        </p:nvSpPr>
        <p:spPr bwMode="auto">
          <a:xfrm>
            <a:off x="-112247" y="316048"/>
            <a:ext cx="9144000" cy="83099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Arial" charset="0"/>
              </a:rPr>
              <a:t>Beispiele für rechtlich unselbständige oder fiduziarische Stiftungen </a:t>
            </a:r>
            <a:endParaRPr kumimoji="0" lang="de-DE" altLang="de-DE" sz="2400" b="1" i="0" u="none" strike="noStrike" kern="1200" cap="none" spc="0" normalizeH="0" baseline="0" noProof="0" dirty="0">
              <a:ln>
                <a:noFill/>
              </a:ln>
              <a:solidFill>
                <a:srgbClr val="000066"/>
              </a:solidFill>
              <a:effectLst/>
              <a:uLnTx/>
              <a:uFillTx/>
              <a:latin typeface="Arial" charset="0"/>
              <a:ea typeface="+mn-ea"/>
              <a:cs typeface="Arial" charset="0"/>
            </a:endParaRPr>
          </a:p>
        </p:txBody>
      </p:sp>
      <p:sp>
        <p:nvSpPr>
          <p:cNvPr id="1281027" name="Foliennummernplatzhalter 5"/>
          <p:cNvSpPr txBox="1">
            <a:spLocks noGrp="1"/>
          </p:cNvSpPr>
          <p:nvPr/>
        </p:nvSpPr>
        <p:spPr bwMode="auto">
          <a:xfrm>
            <a:off x="7239000" y="6597650"/>
            <a:ext cx="1905000" cy="2603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9B4314-862C-4D18-80B6-226BD0BC614E}" type="slidenum">
              <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1281029" name="Rectangle 3"/>
          <p:cNvSpPr>
            <a:spLocks noChangeArrowheads="1"/>
          </p:cNvSpPr>
          <p:nvPr/>
        </p:nvSpPr>
        <p:spPr bwMode="auto">
          <a:xfrm>
            <a:off x="225981" y="991884"/>
            <a:ext cx="5429158" cy="1933059"/>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Die Max-Gutmann-Stiftung</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de-DE" sz="160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Errichtet aufgrund testamentarischer Zuwendung durch Herrn Max Gutmann an die Stadt Augsburg</a:t>
            </a:r>
          </a:p>
          <a:p>
            <a:pPr marL="0" marR="0" lvl="0" indent="0" algn="l" defTabSz="914400" rtl="0" eaLnBrk="1" fontAlgn="base" latinLnBrk="0" hangingPunct="1">
              <a:lnSpc>
                <a:spcPct val="100000"/>
              </a:lnSpc>
              <a:spcBef>
                <a:spcPts val="1200"/>
              </a:spcBef>
              <a:spcAft>
                <a:spcPct val="0"/>
              </a:spcAft>
              <a:buClrTx/>
              <a:buSzTx/>
              <a:buFontTx/>
              <a:buNone/>
              <a:tabLst/>
              <a:defRPr/>
            </a:pPr>
            <a:r>
              <a:rPr lang="de-DE" sz="1600" dirty="0">
                <a:solidFill>
                  <a:srgbClr val="000000"/>
                </a:solidFill>
                <a:latin typeface="Arial" panose="020B0604020202020204" pitchFamily="34" charset="0"/>
              </a:rPr>
              <a:t>Stiftungszweck: Förderung karitativer, mildtätiger und sonstiger sozialer Zwecke, sowie die Förderung des Sports in Augsburg</a:t>
            </a:r>
            <a:r>
              <a:rPr kumimoji="0" lang="de-DE" sz="160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a:t>
            </a:r>
          </a:p>
          <a:p>
            <a:pPr marL="0" marR="0" lvl="0" indent="0" algn="l" defTabSz="914400" rtl="0" eaLnBrk="1" fontAlgn="base" latinLnBrk="0" hangingPunct="1">
              <a:lnSpc>
                <a:spcPct val="100000"/>
              </a:lnSpc>
              <a:spcBef>
                <a:spcPts val="1200"/>
              </a:spcBef>
              <a:spcAft>
                <a:spcPct val="0"/>
              </a:spcAft>
              <a:buClrTx/>
              <a:buSzTx/>
              <a:buFontTx/>
              <a:buNone/>
              <a:tabLst/>
              <a:defRPr/>
            </a:pPr>
            <a:endParaRPr lang="de-DE" sz="1600" dirty="0">
              <a:solidFill>
                <a:srgbClr val="000000"/>
              </a:solidFill>
              <a:latin typeface="Arial" panose="020B0604020202020204" pitchFamily="34"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lang="de-DE" sz="1600" dirty="0">
              <a:solidFill>
                <a:srgbClr val="000000"/>
              </a:solidFill>
              <a:latin typeface="Arial" panose="020B0604020202020204" pitchFamily="34"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lang="de-DE" sz="1600" dirty="0">
              <a:solidFill>
                <a:srgbClr val="000000"/>
              </a:solidFill>
              <a:latin typeface="Arial" panose="020B0604020202020204" pitchFamily="34"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lang="de-DE" sz="1600" dirty="0">
              <a:solidFill>
                <a:srgbClr val="000000"/>
              </a:solidFill>
              <a:latin typeface="Arial" panose="020B0604020202020204" pitchFamily="34" charset="0"/>
            </a:endParaRPr>
          </a:p>
        </p:txBody>
      </p:sp>
      <p:sp>
        <p:nvSpPr>
          <p:cNvPr id="5" name="Textfeld 4">
            <a:extLst>
              <a:ext uri="{FF2B5EF4-FFF2-40B4-BE49-F238E27FC236}">
                <a16:creationId xmlns:a16="http://schemas.microsoft.com/office/drawing/2014/main" id="{432A734E-E6A8-446D-9456-65368FC9B279}"/>
              </a:ext>
            </a:extLst>
          </p:cNvPr>
          <p:cNvSpPr txBox="1"/>
          <p:nvPr/>
        </p:nvSpPr>
        <p:spPr>
          <a:xfrm>
            <a:off x="6050868" y="3316781"/>
            <a:ext cx="2717768" cy="1996058"/>
          </a:xfrm>
          <a:prstGeom prst="rect">
            <a:avLst/>
          </a:prstGeom>
          <a:noFill/>
        </p:spPr>
        <p:txBody>
          <a:bodyPr wrap="square" rtlCol="0">
            <a:spAutoFit/>
          </a:bodyPr>
          <a:lstStyle/>
          <a:p>
            <a:endParaRPr lang="de-DE" dirty="0"/>
          </a:p>
        </p:txBody>
      </p:sp>
      <p:sp>
        <p:nvSpPr>
          <p:cNvPr id="11" name="Rectangle 3">
            <a:extLst>
              <a:ext uri="{FF2B5EF4-FFF2-40B4-BE49-F238E27FC236}">
                <a16:creationId xmlns:a16="http://schemas.microsoft.com/office/drawing/2014/main" id="{8A1EB338-12CA-4A2B-87F3-108B38E590DB}"/>
              </a:ext>
            </a:extLst>
          </p:cNvPr>
          <p:cNvSpPr>
            <a:spLocks noChangeArrowheads="1"/>
          </p:cNvSpPr>
          <p:nvPr/>
        </p:nvSpPr>
        <p:spPr bwMode="auto">
          <a:xfrm>
            <a:off x="225981" y="3053807"/>
            <a:ext cx="5011559" cy="3543843"/>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lang="de-DE" sz="1600" dirty="0">
                <a:solidFill>
                  <a:srgbClr val="000000"/>
                </a:solidFill>
                <a:latin typeface="Arial" panose="020B0604020202020204" pitchFamily="34" charset="0"/>
              </a:rPr>
              <a:t>Auszug aus der Augsburger Zeitung vom 17.04.1996:</a:t>
            </a:r>
          </a:p>
          <a:p>
            <a:pPr marL="0" marR="0" lvl="0" indent="0" algn="l" defTabSz="914400" rtl="0" eaLnBrk="1" fontAlgn="base" latinLnBrk="0" hangingPunct="1">
              <a:lnSpc>
                <a:spcPct val="100000"/>
              </a:lnSpc>
              <a:spcBef>
                <a:spcPts val="600"/>
              </a:spcBef>
              <a:spcAft>
                <a:spcPts val="600"/>
              </a:spcAft>
              <a:buClrTx/>
              <a:buSzTx/>
              <a:buFontTx/>
              <a:buNone/>
              <a:tabLst/>
              <a:defRPr/>
            </a:pPr>
            <a:endPar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„Max Gutmann, ein Wohltäter über den Tod hinaus </a:t>
            </a:r>
          </a:p>
          <a:p>
            <a:pPr marL="0" marR="0" lvl="0" indent="0" algn="l" defTabSz="914400" rtl="0" eaLnBrk="1" fontAlgn="base" latinLnBrk="0" hangingPunct="1">
              <a:lnSpc>
                <a:spcPct val="100000"/>
              </a:lnSpc>
              <a:spcBef>
                <a:spcPts val="0"/>
              </a:spcBef>
              <a:spcAft>
                <a:spcPct val="0"/>
              </a:spcAft>
              <a:buClrTx/>
              <a:buSzTx/>
              <a:buFontTx/>
              <a:buNone/>
              <a:tabLst/>
              <a:defRPr/>
            </a:pPr>
            <a:r>
              <a:rPr lang="de-DE" sz="1600" dirty="0">
                <a:solidFill>
                  <a:srgbClr val="000000"/>
                </a:solidFill>
                <a:latin typeface="Arial" panose="020B0604020202020204" pitchFamily="34" charset="0"/>
              </a:rPr>
              <a:t>Max Gutmann, Ehrenbürger der Stadt Augsburg, hat einen beträchtlichen Teil seines Vermögens als dauerndes Vermächtnis bedürftigen Mitbürgern hinterlassen. Zwei Häuser in der Bahnhofstraße wurden in die Max-Gutmann-Stiftung eingebracht. …</a:t>
            </a:r>
          </a:p>
          <a:p>
            <a:pPr marL="0" marR="0" lvl="0" indent="0" algn="l" defTabSz="914400" rtl="0" eaLnBrk="1" fontAlgn="base" latinLnBrk="0" hangingPunct="1">
              <a:lnSpc>
                <a:spcPct val="100000"/>
              </a:lnSpc>
              <a:spcBef>
                <a:spcPts val="0"/>
              </a:spcBef>
              <a:spcAft>
                <a:spcPct val="0"/>
              </a:spcAft>
              <a:buClrTx/>
              <a:buSzTx/>
              <a:buFontTx/>
              <a:buNone/>
              <a:tabLst/>
              <a:defRPr/>
            </a:pPr>
            <a:endParaRPr lang="de-DE" sz="1600" dirty="0">
              <a:solidFill>
                <a:srgbClr val="000000"/>
              </a:solidFill>
              <a:latin typeface="Arial" panose="020B0604020202020204"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lang="de-DE" sz="1600" dirty="0">
                <a:solidFill>
                  <a:srgbClr val="000000"/>
                </a:solidFill>
                <a:latin typeface="Arial" panose="020B0604020202020204" pitchFamily="34" charset="0"/>
              </a:rPr>
              <a:t>Am Haus in der Bahnhofstraße erinnert … eine Gedenktafel an den großherzigen Stifter ….“</a:t>
            </a: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lang="de-DE" sz="1600" dirty="0">
              <a:solidFill>
                <a:srgbClr val="000000"/>
              </a:solidFill>
              <a:latin typeface="Arial" panose="020B0604020202020204" pitchFamily="34" charset="0"/>
            </a:endParaRPr>
          </a:p>
        </p:txBody>
      </p:sp>
      <p:pic>
        <p:nvPicPr>
          <p:cNvPr id="12" name="Grafik 11">
            <a:extLst>
              <a:ext uri="{FF2B5EF4-FFF2-40B4-BE49-F238E27FC236}">
                <a16:creationId xmlns:a16="http://schemas.microsoft.com/office/drawing/2014/main" id="{B9F36BF5-3CBF-447D-A6F6-5CC5298B4F3D}"/>
              </a:ext>
            </a:extLst>
          </p:cNvPr>
          <p:cNvPicPr>
            <a:picLocks noChangeAspect="1"/>
          </p:cNvPicPr>
          <p:nvPr/>
        </p:nvPicPr>
        <p:blipFill>
          <a:blip r:embed="rId5"/>
          <a:stretch>
            <a:fillRect/>
          </a:stretch>
        </p:blipFill>
        <p:spPr>
          <a:xfrm>
            <a:off x="5508105" y="1074936"/>
            <a:ext cx="3531096" cy="4708128"/>
          </a:xfrm>
          <a:prstGeom prst="rect">
            <a:avLst/>
          </a:prstGeom>
        </p:spPr>
      </p:pic>
      <p:pic>
        <p:nvPicPr>
          <p:cNvPr id="13" name="Grafik 12">
            <a:extLst>
              <a:ext uri="{FF2B5EF4-FFF2-40B4-BE49-F238E27FC236}">
                <a16:creationId xmlns:a16="http://schemas.microsoft.com/office/drawing/2014/main" id="{FD69511D-959B-48AE-A8C7-A5D8D389873D}"/>
              </a:ext>
            </a:extLst>
          </p:cNvPr>
          <p:cNvPicPr>
            <a:picLocks noChangeAspect="1"/>
          </p:cNvPicPr>
          <p:nvPr/>
        </p:nvPicPr>
        <p:blipFill rotWithShape="1">
          <a:blip r:embed="rId6"/>
          <a:srcRect t="5526" b="17753"/>
          <a:stretch/>
        </p:blipFill>
        <p:spPr>
          <a:xfrm>
            <a:off x="5508105" y="4565838"/>
            <a:ext cx="3531096" cy="2031825"/>
          </a:xfrm>
          <a:prstGeom prst="rect">
            <a:avLst/>
          </a:prstGeom>
        </p:spPr>
      </p:pic>
      <p:pic>
        <p:nvPicPr>
          <p:cNvPr id="10" name="Aufgezeichneter Sound">
            <a:hlinkClick r:id="" action="ppaction://media"/>
            <a:extLst>
              <a:ext uri="{FF2B5EF4-FFF2-40B4-BE49-F238E27FC236}">
                <a16:creationId xmlns:a16="http://schemas.microsoft.com/office/drawing/2014/main" id="{9996E533-5819-4D73-84E1-9057630BD8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1036" y="5818080"/>
            <a:ext cx="609600" cy="609600"/>
          </a:xfrm>
          <a:prstGeom prst="rect">
            <a:avLst/>
          </a:prstGeom>
        </p:spPr>
      </p:pic>
    </p:spTree>
    <p:extLst>
      <p:ext uri="{BB962C8B-B14F-4D97-AF65-F5344CB8AC3E}">
        <p14:creationId xmlns:p14="http://schemas.microsoft.com/office/powerpoint/2010/main" val="2422595059"/>
      </p:ext>
    </p:extLst>
  </p:cSld>
  <p:clrMapOvr>
    <a:masterClrMapping/>
  </p:clrMapOvr>
  <p:transition spd="med" advClick="0" advTm="4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5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5" name="Text Box 6"/>
          <p:cNvSpPr txBox="1">
            <a:spLocks noChangeArrowheads="1"/>
          </p:cNvSpPr>
          <p:nvPr/>
        </p:nvSpPr>
        <p:spPr bwMode="auto">
          <a:xfrm>
            <a:off x="0" y="260648"/>
            <a:ext cx="9144000" cy="83099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Arial" charset="0"/>
              </a:rPr>
              <a:t>Beispiele für rechtlich unselbständige oder fiduziarische Stiftungen </a:t>
            </a:r>
            <a:endParaRPr kumimoji="0" lang="de-DE" altLang="de-DE" sz="2400" b="1" i="0" u="none" strike="noStrike" kern="1200" cap="none" spc="0" normalizeH="0" baseline="0" noProof="0" dirty="0">
              <a:ln>
                <a:noFill/>
              </a:ln>
              <a:solidFill>
                <a:srgbClr val="000066"/>
              </a:solidFill>
              <a:effectLst/>
              <a:uLnTx/>
              <a:uFillTx/>
              <a:latin typeface="Arial" charset="0"/>
              <a:ea typeface="+mn-ea"/>
              <a:cs typeface="Arial" charset="0"/>
            </a:endParaRPr>
          </a:p>
        </p:txBody>
      </p:sp>
      <p:sp>
        <p:nvSpPr>
          <p:cNvPr id="1281027" name="Foliennummernplatzhalter 5"/>
          <p:cNvSpPr txBox="1">
            <a:spLocks noGrp="1"/>
          </p:cNvSpPr>
          <p:nvPr/>
        </p:nvSpPr>
        <p:spPr bwMode="auto">
          <a:xfrm>
            <a:off x="7239000" y="6597650"/>
            <a:ext cx="1905000" cy="2603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9B4314-862C-4D18-80B6-226BD0BC614E}" type="slidenum">
              <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7" name="Rectangle 3">
            <a:extLst>
              <a:ext uri="{FF2B5EF4-FFF2-40B4-BE49-F238E27FC236}">
                <a16:creationId xmlns:a16="http://schemas.microsoft.com/office/drawing/2014/main" id="{700BF1A3-A7B0-47CB-BD03-E4F47B037206}"/>
              </a:ext>
            </a:extLst>
          </p:cNvPr>
          <p:cNvSpPr>
            <a:spLocks noChangeArrowheads="1"/>
          </p:cNvSpPr>
          <p:nvPr/>
        </p:nvSpPr>
        <p:spPr bwMode="auto">
          <a:xfrm>
            <a:off x="287870" y="1524280"/>
            <a:ext cx="5819429" cy="2192164"/>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Der Friedrich-Prinz-Fonds: </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Errichtet aufgrund testamentarischer Zuwendung durch Herrn Friedrich Prinz zugunsten der Stadtgestaltung und Förderung städtischer Erholungsflächen. </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Die Stiftung lobt seit vielen Jahren den Augsburger Fassadenpreis aus. So dient das  Erbe bis heute der Verschönerung seiner Vaterstadt </a:t>
            </a:r>
          </a:p>
        </p:txBody>
      </p:sp>
      <p:sp>
        <p:nvSpPr>
          <p:cNvPr id="10" name="Rectangle 3">
            <a:extLst>
              <a:ext uri="{FF2B5EF4-FFF2-40B4-BE49-F238E27FC236}">
                <a16:creationId xmlns:a16="http://schemas.microsoft.com/office/drawing/2014/main" id="{A0188FEF-0D4E-47A5-82EE-3326642B10A4}"/>
              </a:ext>
            </a:extLst>
          </p:cNvPr>
          <p:cNvSpPr>
            <a:spLocks noChangeArrowheads="1"/>
          </p:cNvSpPr>
          <p:nvPr/>
        </p:nvSpPr>
        <p:spPr bwMode="auto">
          <a:xfrm>
            <a:off x="231439" y="4149080"/>
            <a:ext cx="8280920" cy="1944693"/>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Die Augsburger Wissenschaftsförderung:</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Errichtet zu Lebzeiten eines wunschgemäß anonymen Stifters.</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Zweck der Stiftung ist die Förderung von Wissenschaft </a:t>
            </a:r>
            <a:r>
              <a:rPr kumimoji="0" lang="de-DE"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charset="0"/>
              </a:rPr>
              <a:t>un</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d Forschung, verwirklicht durch Hilfen zur Ausstattung von Büchereien, des Stadtarchivs und der Stadtarchäologie, Nachwuchsförderung durch Auslobung von Preisen und Stipendien für Wissenschaft und Forschung, Förderung von Veranstaltungen und Publikationen wissenschaftlicher Art </a:t>
            </a: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5" name="Textfeld 4">
            <a:extLst>
              <a:ext uri="{FF2B5EF4-FFF2-40B4-BE49-F238E27FC236}">
                <a16:creationId xmlns:a16="http://schemas.microsoft.com/office/drawing/2014/main" id="{432A734E-E6A8-446D-9456-65368FC9B279}"/>
              </a:ext>
            </a:extLst>
          </p:cNvPr>
          <p:cNvSpPr txBox="1"/>
          <p:nvPr/>
        </p:nvSpPr>
        <p:spPr>
          <a:xfrm>
            <a:off x="6050868" y="3316781"/>
            <a:ext cx="2717768" cy="199605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5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721843" y="2214390"/>
            <a:ext cx="3112133" cy="2077011"/>
          </a:xfrm>
          <a:prstGeom prst="rect">
            <a:avLst/>
          </a:prstGeom>
        </p:spPr>
      </p:pic>
      <p:pic>
        <p:nvPicPr>
          <p:cNvPr id="6" name="Aufgezeichneter Sound">
            <a:hlinkClick r:id="" action="ppaction://media"/>
            <a:extLst>
              <a:ext uri="{FF2B5EF4-FFF2-40B4-BE49-F238E27FC236}">
                <a16:creationId xmlns:a16="http://schemas.microsoft.com/office/drawing/2014/main" id="{05CBF416-4564-46BA-8361-F8173FB054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4328" y="5736112"/>
            <a:ext cx="609600" cy="609600"/>
          </a:xfrm>
          <a:prstGeom prst="rect">
            <a:avLst/>
          </a:prstGeom>
        </p:spPr>
      </p:pic>
    </p:spTree>
    <p:extLst>
      <p:ext uri="{BB962C8B-B14F-4D97-AF65-F5344CB8AC3E}">
        <p14:creationId xmlns:p14="http://schemas.microsoft.com/office/powerpoint/2010/main" val="1385634016"/>
      </p:ext>
    </p:extLst>
  </p:cSld>
  <p:clrMapOvr>
    <a:masterClrMapping/>
  </p:clrMapOvr>
  <p:transition spd="med" advClick="0" advTm="4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16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5" name="Text Box 6"/>
          <p:cNvSpPr txBox="1">
            <a:spLocks noChangeArrowheads="1"/>
          </p:cNvSpPr>
          <p:nvPr/>
        </p:nvSpPr>
        <p:spPr bwMode="auto">
          <a:xfrm>
            <a:off x="0" y="202670"/>
            <a:ext cx="9144000" cy="83099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2800" b="1" i="0" u="none" strike="noStrike" kern="1200" cap="none" spc="0" normalizeH="0" baseline="0" noProof="0" dirty="0">
                <a:ln>
                  <a:noFill/>
                </a:ln>
                <a:solidFill>
                  <a:srgbClr val="000000"/>
                </a:solidFill>
                <a:effectLst/>
                <a:uLnTx/>
                <a:uFillTx/>
                <a:latin typeface="Arial" charset="0"/>
                <a:ea typeface="+mn-ea"/>
                <a:cs typeface="Arial" charset="0"/>
              </a:rPr>
              <a:t>Wie kann ich stiften?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2000" b="1" i="0" u="none" strike="noStrike" kern="1200" cap="none" spc="0" normalizeH="0" baseline="0" noProof="0" dirty="0">
                <a:ln>
                  <a:noFill/>
                </a:ln>
                <a:solidFill>
                  <a:srgbClr val="000000"/>
                </a:solidFill>
                <a:effectLst/>
                <a:uLnTx/>
                <a:uFillTx/>
                <a:latin typeface="Arial" charset="0"/>
                <a:ea typeface="+mn-ea"/>
                <a:cs typeface="Arial" charset="0"/>
              </a:rPr>
              <a:t>Die unterschiedlichen Zuwendungsformen und Stiftungstypen </a:t>
            </a:r>
          </a:p>
        </p:txBody>
      </p:sp>
      <p:sp>
        <p:nvSpPr>
          <p:cNvPr id="1281027" name="Foliennummernplatzhalter 5"/>
          <p:cNvSpPr txBox="1">
            <a:spLocks noGrp="1"/>
          </p:cNvSpPr>
          <p:nvPr/>
        </p:nvSpPr>
        <p:spPr bwMode="auto">
          <a:xfrm>
            <a:off x="7239000" y="6597650"/>
            <a:ext cx="1905000" cy="2603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9B4314-862C-4D18-80B6-226BD0BC614E}" type="slidenum">
              <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6" name="Rectangle 3">
            <a:extLst>
              <a:ext uri="{FF2B5EF4-FFF2-40B4-BE49-F238E27FC236}">
                <a16:creationId xmlns:a16="http://schemas.microsoft.com/office/drawing/2014/main" id="{BF8EDA2E-5A94-492F-8E1F-46BA5C897B64}"/>
              </a:ext>
            </a:extLst>
          </p:cNvPr>
          <p:cNvSpPr>
            <a:spLocks noChangeArrowheads="1"/>
          </p:cNvSpPr>
          <p:nvPr/>
        </p:nvSpPr>
        <p:spPr bwMode="auto">
          <a:xfrm>
            <a:off x="215516" y="1268759"/>
            <a:ext cx="8712968" cy="3266369"/>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charset="0"/>
              </a:rPr>
              <a:t>3. Die Zustiftung </a:t>
            </a: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zu einer bereits bestehenden Stiftung: </a:t>
            </a:r>
          </a:p>
          <a:p>
            <a:pPr marL="628650" marR="0" lvl="0" indent="-361950" algn="l" defTabSz="914400" rtl="0" eaLnBrk="1" fontAlgn="base" latinLnBrk="0" hangingPunct="1">
              <a:lnSpc>
                <a:spcPct val="100000"/>
              </a:lnSpc>
              <a:spcBef>
                <a:spcPts val="9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Kein </a:t>
            </a:r>
            <a:r>
              <a:rPr kumimoji="0" lang="de-DE" sz="1600" b="0" i="0" u="none" strike="noStrike" kern="1200" cap="none" spc="0" normalizeH="0" baseline="0" noProof="0" dirty="0">
                <a:ln>
                  <a:noFill/>
                </a:ln>
                <a:effectLst/>
                <a:uLnTx/>
                <a:uFillTx/>
                <a:latin typeface="Arial" panose="020B0604020202020204" pitchFamily="34" charset="0"/>
                <a:ea typeface="+mn-ea"/>
                <a:cs typeface="Arial" charset="0"/>
              </a:rPr>
              <a:t>(neuer) </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eigenständiger Rechtsträger </a:t>
            </a:r>
            <a:r>
              <a:rPr kumimoji="0" lang="de-DE" sz="1600" b="0" i="0" u="none" strike="noStrike" kern="1200" cap="none" spc="0" normalizeH="0" baseline="0" noProof="0" dirty="0">
                <a:ln>
                  <a:noFill/>
                </a:ln>
                <a:effectLst/>
                <a:uLnTx/>
                <a:uFillTx/>
                <a:latin typeface="Arial" panose="020B0604020202020204" pitchFamily="34" charset="0"/>
                <a:ea typeface="+mn-ea"/>
                <a:cs typeface="Arial" charset="0"/>
              </a:rPr>
              <a:t>erforderlich</a:t>
            </a:r>
          </a:p>
          <a:p>
            <a:pPr marL="628650" marR="0" lvl="0" indent="-361950" algn="l" defTabSz="914400" rtl="0" eaLnBrk="1" fontAlgn="base" latinLnBrk="0" hangingPunct="1">
              <a:lnSpc>
                <a:spcPct val="100000"/>
              </a:lnSpc>
              <a:spcBef>
                <a:spcPts val="9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Zuwendung wird im Rechnungswesen der Stiftung getrennt erfasst</a:t>
            </a:r>
          </a:p>
          <a:p>
            <a:pPr marL="628650" marR="0" lvl="0" indent="-361950" algn="l" defTabSz="914400" rtl="0" eaLnBrk="1" fontAlgn="base" latinLnBrk="0" hangingPunct="1">
              <a:lnSpc>
                <a:spcPct val="100000"/>
              </a:lnSpc>
              <a:spcBef>
                <a:spcPts val="9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Eigener Name der Zustiftung möglich </a:t>
            </a:r>
            <a:r>
              <a:rPr kumimoji="0" lang="de-DE" sz="1600" b="0" i="0" u="none" strike="noStrike" kern="1200" cap="none" spc="0" normalizeH="0" baseline="0" noProof="0" dirty="0">
                <a:ln>
                  <a:noFill/>
                </a:ln>
                <a:effectLst/>
                <a:uLnTx/>
                <a:uFillTx/>
                <a:latin typeface="Arial" panose="020B0604020202020204" pitchFamily="34" charset="0"/>
                <a:ea typeface="+mn-ea"/>
                <a:cs typeface="Arial" charset="0"/>
              </a:rPr>
              <a:t>(eigener Name kann auch hier erhalten bleiben) </a:t>
            </a:r>
          </a:p>
          <a:p>
            <a:pPr marL="628650" marR="0" lvl="0" indent="-361950" algn="l" defTabSz="914400" rtl="0" eaLnBrk="1" fontAlgn="base" latinLnBrk="0" hangingPunct="1">
              <a:lnSpc>
                <a:spcPct val="100000"/>
              </a:lnSpc>
              <a:spcBef>
                <a:spcPts val="9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Die breite Stiftungslandschaft der Stadt Augsburg ermöglicht vielfältige und individuelle Förderzwecke und Zweckbindungen </a:t>
            </a:r>
          </a:p>
          <a:p>
            <a:pPr marL="628650" marR="0" lvl="0" indent="-361950" algn="l" defTabSz="914400" rtl="0" eaLnBrk="1" fontAlgn="base" latinLnBrk="0" hangingPunct="1">
              <a:lnSpc>
                <a:spcPct val="100000"/>
              </a:lnSpc>
              <a:spcBef>
                <a:spcPts val="9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stärkt langfristig die Kapitalbasis (den Vermögensstock) bestehender Stiftungen zur Erzielung von Vermögenserträgen, geeignet für mittlere</a:t>
            </a:r>
            <a:r>
              <a:rPr kumimoji="0" lang="de-DE" sz="1600" b="0" i="0" u="none" strike="noStrike" kern="1200" cap="none" spc="0" normalizeH="0" noProof="0" dirty="0">
                <a:ln>
                  <a:noFill/>
                </a:ln>
                <a:solidFill>
                  <a:srgbClr val="000000"/>
                </a:solidFill>
                <a:effectLst/>
                <a:uLnTx/>
                <a:uFillTx/>
                <a:latin typeface="Arial" panose="020B0604020202020204" pitchFamily="34" charset="0"/>
                <a:ea typeface="+mn-ea"/>
                <a:cs typeface="Arial" charset="0"/>
              </a:rPr>
              <a:t> und größere Vermögen</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a:t>
            </a:r>
          </a:p>
          <a:p>
            <a:pPr marL="628650" marR="0" lvl="0" indent="-361950" algn="l" defTabSz="914400" rtl="0" eaLnBrk="1" fontAlgn="base" latinLnBrk="0" hangingPunct="1">
              <a:lnSpc>
                <a:spcPct val="100000"/>
              </a:lnSpc>
              <a:spcBef>
                <a:spcPts val="9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Zuwendungen in das Grundstockvermögen werden steuerlich hoch gefördert</a:t>
            </a:r>
          </a:p>
        </p:txBody>
      </p:sp>
      <p:pic>
        <p:nvPicPr>
          <p:cNvPr id="10" name="Grafik 9">
            <a:extLst>
              <a:ext uri="{FF2B5EF4-FFF2-40B4-BE49-F238E27FC236}">
                <a16:creationId xmlns:a16="http://schemas.microsoft.com/office/drawing/2014/main" id="{CE576A74-323A-4734-97D9-605B95C0D9C7}"/>
              </a:ext>
            </a:extLst>
          </p:cNvPr>
          <p:cNvPicPr>
            <a:picLocks noChangeAspect="1"/>
          </p:cNvPicPr>
          <p:nvPr/>
        </p:nvPicPr>
        <p:blipFill>
          <a:blip r:embed="rId5"/>
          <a:stretch>
            <a:fillRect/>
          </a:stretch>
        </p:blipFill>
        <p:spPr>
          <a:xfrm>
            <a:off x="552335" y="4631009"/>
            <a:ext cx="3067050" cy="2133600"/>
          </a:xfrm>
          <a:prstGeom prst="rect">
            <a:avLst/>
          </a:prstGeom>
        </p:spPr>
      </p:pic>
      <p:sp>
        <p:nvSpPr>
          <p:cNvPr id="2" name="Rechteck 1">
            <a:extLst>
              <a:ext uri="{FF2B5EF4-FFF2-40B4-BE49-F238E27FC236}">
                <a16:creationId xmlns:a16="http://schemas.microsoft.com/office/drawing/2014/main" id="{1B6FA37B-01BB-4475-86FE-B833251E96F6}"/>
              </a:ext>
            </a:extLst>
          </p:cNvPr>
          <p:cNvSpPr/>
          <p:nvPr/>
        </p:nvSpPr>
        <p:spPr bwMode="auto">
          <a:xfrm>
            <a:off x="1230714" y="5727373"/>
            <a:ext cx="990354" cy="430701"/>
          </a:xfrm>
          <a:prstGeom prst="rect">
            <a:avLst/>
          </a:prstGeom>
          <a:noFill/>
          <a:ln w="38100" cap="flat" cmpd="sng" algn="ctr">
            <a:solidFill>
              <a:srgbClr val="CC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3" name="Grafik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3928" y="4631009"/>
            <a:ext cx="1600200" cy="2133600"/>
          </a:xfrm>
          <a:prstGeom prst="rect">
            <a:avLst/>
          </a:prstGeom>
        </p:spPr>
      </p:pic>
      <p:sp>
        <p:nvSpPr>
          <p:cNvPr id="12" name="Ellipse 11">
            <a:extLst>
              <a:ext uri="{FF2B5EF4-FFF2-40B4-BE49-F238E27FC236}">
                <a16:creationId xmlns:a16="http://schemas.microsoft.com/office/drawing/2014/main" id="{DC9917FA-3C3F-4D67-8E24-68C5CDF08D80}"/>
              </a:ext>
            </a:extLst>
          </p:cNvPr>
          <p:cNvSpPr/>
          <p:nvPr/>
        </p:nvSpPr>
        <p:spPr bwMode="auto">
          <a:xfrm>
            <a:off x="6828228" y="4485324"/>
            <a:ext cx="1971795" cy="1220457"/>
          </a:xfrm>
          <a:prstGeom prst="ellipse">
            <a:avLst/>
          </a:prstGeom>
          <a:solidFill>
            <a:srgbClr val="FFFF00"/>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Textfeld 12">
            <a:extLst>
              <a:ext uri="{FF2B5EF4-FFF2-40B4-BE49-F238E27FC236}">
                <a16:creationId xmlns:a16="http://schemas.microsoft.com/office/drawing/2014/main" id="{E9E9E870-C374-4760-9581-36A12AAA65DD}"/>
              </a:ext>
            </a:extLst>
          </p:cNvPr>
          <p:cNvSpPr txBox="1"/>
          <p:nvPr/>
        </p:nvSpPr>
        <p:spPr>
          <a:xfrm>
            <a:off x="6828228" y="4666516"/>
            <a:ext cx="1971794" cy="923330"/>
          </a:xfrm>
          <a:prstGeom prst="rect">
            <a:avLst/>
          </a:prstGeom>
          <a:noFill/>
        </p:spPr>
        <p:txBody>
          <a:bodyPr wrap="square" rtlCol="0">
            <a:spAutoFit/>
          </a:bodyPr>
          <a:lstStyle/>
          <a:p>
            <a:pPr algn="ctr"/>
            <a:r>
              <a:rPr lang="de-DE" sz="1800" b="1" dirty="0"/>
              <a:t>geeignet für Geld- und Sach-Vermögen</a:t>
            </a:r>
          </a:p>
        </p:txBody>
      </p:sp>
      <p:pic>
        <p:nvPicPr>
          <p:cNvPr id="5" name="Aufgezeichneter Sound">
            <a:hlinkClick r:id="" action="ppaction://media"/>
            <a:extLst>
              <a:ext uri="{FF2B5EF4-FFF2-40B4-BE49-F238E27FC236}">
                <a16:creationId xmlns:a16="http://schemas.microsoft.com/office/drawing/2014/main" id="{50A76387-A2F6-45BB-AC53-7E59D8DF78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4125" y="5846915"/>
            <a:ext cx="609600" cy="609600"/>
          </a:xfrm>
          <a:prstGeom prst="rect">
            <a:avLst/>
          </a:prstGeom>
        </p:spPr>
      </p:pic>
    </p:spTree>
    <p:extLst>
      <p:ext uri="{BB962C8B-B14F-4D97-AF65-F5344CB8AC3E}">
        <p14:creationId xmlns:p14="http://schemas.microsoft.com/office/powerpoint/2010/main" val="494710746"/>
      </p:ext>
    </p:extLst>
  </p:cSld>
  <p:clrMapOvr>
    <a:masterClrMapping/>
  </p:clrMapOvr>
  <p:transition spd="med" advClick="0" advTm="4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58268"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3"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bldLst>
      <p:bldP spid="2" grpId="0" animBg="1"/>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5" name="Text Box 6"/>
          <p:cNvSpPr txBox="1">
            <a:spLocks noChangeArrowheads="1"/>
          </p:cNvSpPr>
          <p:nvPr/>
        </p:nvSpPr>
        <p:spPr bwMode="auto">
          <a:xfrm>
            <a:off x="-9499" y="399899"/>
            <a:ext cx="9144000" cy="46166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Arial" charset="0"/>
              </a:rPr>
              <a:t>Beispiele für Zustiftungen </a:t>
            </a:r>
            <a:endParaRPr kumimoji="0" lang="de-DE" altLang="de-DE" sz="2400" b="1" i="0" u="none" strike="noStrike" kern="1200" cap="none" spc="0" normalizeH="0" baseline="0" noProof="0" dirty="0">
              <a:ln>
                <a:noFill/>
              </a:ln>
              <a:solidFill>
                <a:srgbClr val="000066"/>
              </a:solidFill>
              <a:effectLst/>
              <a:uLnTx/>
              <a:uFillTx/>
              <a:latin typeface="Arial" charset="0"/>
              <a:ea typeface="+mn-ea"/>
              <a:cs typeface="Arial" charset="0"/>
            </a:endParaRPr>
          </a:p>
        </p:txBody>
      </p:sp>
      <p:sp>
        <p:nvSpPr>
          <p:cNvPr id="1281027" name="Foliennummernplatzhalter 5"/>
          <p:cNvSpPr txBox="1">
            <a:spLocks noGrp="1"/>
          </p:cNvSpPr>
          <p:nvPr/>
        </p:nvSpPr>
        <p:spPr bwMode="auto">
          <a:xfrm>
            <a:off x="7239000" y="6597650"/>
            <a:ext cx="1905000" cy="2603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9B4314-862C-4D18-80B6-226BD0BC614E}" type="slidenum">
              <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de-DE" altLang="de-DE" sz="1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1281029" name="Rectangle 3"/>
          <p:cNvSpPr>
            <a:spLocks noChangeArrowheads="1"/>
          </p:cNvSpPr>
          <p:nvPr/>
        </p:nvSpPr>
        <p:spPr bwMode="auto">
          <a:xfrm>
            <a:off x="459668" y="1124744"/>
            <a:ext cx="8484739" cy="5472906"/>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Die Albert </a:t>
            </a:r>
            <a:r>
              <a:rPr kumimoji="0" lang="de-DE"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charset="0"/>
              </a:rPr>
              <a:t>Leidl</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a:t>
            </a:r>
            <a:r>
              <a:rPr kumimoji="0" lang="de-DE"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charset="0"/>
              </a:rPr>
              <a:t>Zustiftung</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zur</a:t>
            </a:r>
            <a:r>
              <a:rPr kumimoji="0" lang="de-DE" sz="1600" b="0" i="0" u="none" strike="noStrike" kern="1200" cap="none" spc="0" normalizeH="0" noProof="0" dirty="0">
                <a:ln>
                  <a:noFill/>
                </a:ln>
                <a:solidFill>
                  <a:srgbClr val="000000"/>
                </a:solidFill>
                <a:effectLst/>
                <a:uLnTx/>
                <a:uFillTx/>
                <a:latin typeface="Arial" panose="020B0604020202020204" pitchFamily="34" charset="0"/>
                <a:ea typeface="+mn-ea"/>
                <a:cs typeface="Arial" charset="0"/>
              </a:rPr>
              <a:t> St. Jakobsstiftung</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a:t>
            </a:r>
          </a:p>
          <a:p>
            <a:pPr marL="0" marR="0" lvl="0" indent="0" algn="l" defTabSz="914400" rtl="0" eaLnBrk="1" fontAlgn="base" latinLnBrk="0" hangingPunct="1">
              <a:lnSpc>
                <a:spcPct val="100000"/>
              </a:lnSpc>
              <a:spcBef>
                <a:spcPts val="600"/>
              </a:spcBef>
              <a:spcAft>
                <a:spcPct val="0"/>
              </a:spcAft>
              <a:buClrTx/>
              <a:buSzTx/>
              <a:buFontTx/>
              <a:buNone/>
              <a:tabLst/>
              <a:defRPr/>
            </a:pPr>
            <a:endParaRPr lang="de-DE" sz="1600" dirty="0">
              <a:solidFill>
                <a:srgbClr val="000000"/>
              </a:solidFill>
              <a:latin typeface="Arial" panose="020B0604020202020204" pitchFamily="34" charset="0"/>
            </a:endParaRPr>
          </a:p>
          <a:p>
            <a:pPr marL="0" marR="0" lvl="0" indent="0" algn="l" defTabSz="914400" rtl="0" eaLnBrk="1" fontAlgn="base" latinLnBrk="0" hangingPunct="1">
              <a:lnSpc>
                <a:spcPct val="100000"/>
              </a:lnSpc>
              <a:spcBef>
                <a:spcPts val="600"/>
              </a:spcBef>
              <a:spcAft>
                <a:spcPct val="0"/>
              </a:spcAft>
              <a:buClrTx/>
              <a:buSzTx/>
              <a:buFontTx/>
              <a:buNone/>
              <a:tabLst/>
              <a:defRPr/>
            </a:pPr>
            <a:r>
              <a:rPr lang="de-DE" sz="1600" dirty="0">
                <a:solidFill>
                  <a:srgbClr val="000000"/>
                </a:solidFill>
                <a:latin typeface="Arial" panose="020B0604020202020204" pitchFamily="34" charset="0"/>
              </a:rPr>
              <a:t>Stiftungszweck der Paritätischen St. Jakobsstiftung ist die </a:t>
            </a:r>
          </a:p>
          <a:p>
            <a:pPr marL="0" marR="0" lvl="0" indent="0" algn="l" defTabSz="914400" rtl="0" eaLnBrk="1" fontAlgn="base" latinLnBrk="0" hangingPunct="1">
              <a:lnSpc>
                <a:spcPct val="100000"/>
              </a:lnSpc>
              <a:spcBef>
                <a:spcPts val="600"/>
              </a:spcBef>
              <a:spcAft>
                <a:spcPct val="0"/>
              </a:spcAft>
              <a:buClrTx/>
              <a:buSzTx/>
              <a:buFontTx/>
              <a:buNone/>
              <a:tabLst/>
              <a:defRPr/>
            </a:pPr>
            <a:r>
              <a:rPr lang="de-DE" sz="1600" dirty="0">
                <a:solidFill>
                  <a:srgbClr val="000000"/>
                </a:solidFill>
                <a:latin typeface="Arial" panose="020B0604020202020204" pitchFamily="34" charset="0"/>
              </a:rPr>
              <a:t>Förderung der Altenhilfe, der </a:t>
            </a:r>
            <a:r>
              <a:rPr lang="de-DE" sz="1600" dirty="0" err="1">
                <a:solidFill>
                  <a:srgbClr val="000000"/>
                </a:solidFill>
                <a:latin typeface="Arial" panose="020B0604020202020204" pitchFamily="34" charset="0"/>
              </a:rPr>
              <a:t>u.A.</a:t>
            </a:r>
            <a:r>
              <a:rPr lang="de-DE" sz="1600" dirty="0">
                <a:solidFill>
                  <a:srgbClr val="000000"/>
                </a:solidFill>
                <a:latin typeface="Arial" panose="020B0604020202020204" pitchFamily="34" charset="0"/>
              </a:rPr>
              <a:t> durch Bereitstellung von Senioren-</a:t>
            </a:r>
          </a:p>
          <a:p>
            <a:pPr marL="0" marR="0" lvl="0" indent="0" algn="l" defTabSz="914400" rtl="0" eaLnBrk="1" fontAlgn="base" latinLnBrk="0" hangingPunct="1">
              <a:lnSpc>
                <a:spcPct val="100000"/>
              </a:lnSpc>
              <a:spcBef>
                <a:spcPts val="600"/>
              </a:spcBef>
              <a:spcAft>
                <a:spcPct val="0"/>
              </a:spcAft>
              <a:buClrTx/>
              <a:buSzTx/>
              <a:buFontTx/>
              <a:buNone/>
              <a:tabLst/>
              <a:defRPr/>
            </a:pPr>
            <a:r>
              <a:rPr lang="de-DE" sz="1600" dirty="0">
                <a:solidFill>
                  <a:srgbClr val="000000"/>
                </a:solidFill>
                <a:latin typeface="Arial" panose="020B0604020202020204" pitchFamily="34" charset="0"/>
              </a:rPr>
              <a:t>Wohnungen mit ambulanter Betreuung verwirklicht wird.</a:t>
            </a: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Mit der Zustiftung von Schuhmachermeister Albert </a:t>
            </a:r>
            <a:r>
              <a:rPr kumimoji="0" lang="de-DE"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charset="0"/>
              </a:rPr>
              <a:t>Leidl</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konnte das Haus am Oberen Graben 8 zuletzt in den Jahren 1990-1992 umfassend saniert werden.   </a:t>
            </a: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668" y="3868405"/>
            <a:ext cx="3347864" cy="2493414"/>
          </a:xfrm>
          <a:prstGeom prst="rect">
            <a:avLst/>
          </a:prstGeom>
        </p:spPr>
      </p:pic>
      <p:pic>
        <p:nvPicPr>
          <p:cNvPr id="5"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9273" y="3868405"/>
            <a:ext cx="4876800" cy="2474976"/>
          </a:xfrm>
          <a:prstGeom prst="rect">
            <a:avLst/>
          </a:prstGeom>
        </p:spPr>
      </p:pic>
      <p:sp>
        <p:nvSpPr>
          <p:cNvPr id="10" name="Ellipse 9">
            <a:extLst>
              <a:ext uri="{FF2B5EF4-FFF2-40B4-BE49-F238E27FC236}">
                <a16:creationId xmlns:a16="http://schemas.microsoft.com/office/drawing/2014/main" id="{DC9917FA-3C3F-4D67-8E24-68C5CDF08D80}"/>
              </a:ext>
            </a:extLst>
          </p:cNvPr>
          <p:cNvSpPr/>
          <p:nvPr/>
        </p:nvSpPr>
        <p:spPr bwMode="auto">
          <a:xfrm>
            <a:off x="6732240" y="1196752"/>
            <a:ext cx="2304256" cy="1430923"/>
          </a:xfrm>
          <a:prstGeom prst="ellipse">
            <a:avLst/>
          </a:prstGeom>
          <a:solidFill>
            <a:srgbClr val="FFFF00"/>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Textfeld 10">
            <a:extLst>
              <a:ext uri="{FF2B5EF4-FFF2-40B4-BE49-F238E27FC236}">
                <a16:creationId xmlns:a16="http://schemas.microsoft.com/office/drawing/2014/main" id="{E9E9E870-C374-4760-9581-36A12AAA65DD}"/>
              </a:ext>
            </a:extLst>
          </p:cNvPr>
          <p:cNvSpPr txBox="1"/>
          <p:nvPr/>
        </p:nvSpPr>
        <p:spPr>
          <a:xfrm>
            <a:off x="6803270" y="1361134"/>
            <a:ext cx="2212218" cy="1200329"/>
          </a:xfrm>
          <a:prstGeom prst="rect">
            <a:avLst/>
          </a:prstGeom>
          <a:noFill/>
        </p:spPr>
        <p:txBody>
          <a:bodyPr wrap="square" rtlCol="0">
            <a:spAutoFit/>
          </a:bodyPr>
          <a:lstStyle/>
          <a:p>
            <a:pPr algn="ctr"/>
            <a:r>
              <a:rPr lang="de-DE" sz="1800" b="1" dirty="0"/>
              <a:t>Zustiftungen erhöhen die Leistungs-fähigkeit</a:t>
            </a:r>
          </a:p>
        </p:txBody>
      </p:sp>
      <p:pic>
        <p:nvPicPr>
          <p:cNvPr id="3" name="Aufgezeichneter Sound">
            <a:hlinkClick r:id="" action="ppaction://media"/>
            <a:extLst>
              <a:ext uri="{FF2B5EF4-FFF2-40B4-BE49-F238E27FC236}">
                <a16:creationId xmlns:a16="http://schemas.microsoft.com/office/drawing/2014/main" id="{D372C579-3003-48BB-8CBE-CEF89F6CE3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09379" y="6021156"/>
            <a:ext cx="609600" cy="609600"/>
          </a:xfrm>
          <a:prstGeom prst="rect">
            <a:avLst/>
          </a:prstGeom>
        </p:spPr>
      </p:pic>
    </p:spTree>
    <p:extLst>
      <p:ext uri="{BB962C8B-B14F-4D97-AF65-F5344CB8AC3E}">
        <p14:creationId xmlns:p14="http://schemas.microsoft.com/office/powerpoint/2010/main" val="2781063556"/>
      </p:ext>
    </p:extLst>
  </p:cSld>
  <p:clrMapOvr>
    <a:masterClrMapping/>
  </p:clrMapOvr>
  <p:transition spd="med" advClick="0" advTm="2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56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10"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5"/>
          <a:stretch>
            <a:fillRect/>
          </a:stretch>
        </p:blipFill>
        <p:spPr>
          <a:xfrm>
            <a:off x="477753" y="4067270"/>
            <a:ext cx="4382279" cy="2392898"/>
          </a:xfrm>
          <a:prstGeom prst="rect">
            <a:avLst/>
          </a:prstGeom>
        </p:spPr>
      </p:pic>
      <p:sp>
        <p:nvSpPr>
          <p:cNvPr id="4" name="Rectangle 3"/>
          <p:cNvSpPr>
            <a:spLocks noChangeArrowheads="1"/>
          </p:cNvSpPr>
          <p:nvPr/>
        </p:nvSpPr>
        <p:spPr bwMode="auto">
          <a:xfrm>
            <a:off x="422989" y="1019128"/>
            <a:ext cx="8762187" cy="5472906"/>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Die </a:t>
            </a:r>
            <a:r>
              <a:rPr kumimoji="0" lang="de-DE"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charset="0"/>
              </a:rPr>
              <a:t>Zustiftungen</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zu St. Servatius  </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Die Paritätische St. Servatius-Stiftung geht bis ins 14. Jahrhundert</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zurück. Stiftungszweck ist die Förderung der Alten- und Krankenhilfe.</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Im Laufe der Jahrhunderte hat es, wie aus der Stiftertafel ersichtlich,</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eine ganze Reihe von Zustiftungen gegeben (zuletzt von Emma und Richard Wachter). </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Mit dieser Zustiftung konnte u.a. das Richard Wachter-Haus errichtet werden, das ebenfalls seniorengerechte Wohnungen mit ambulanten </a:t>
            </a:r>
            <a:r>
              <a:rPr lang="de-DE" sz="1600" dirty="0">
                <a:solidFill>
                  <a:srgbClr val="000000"/>
                </a:solidFill>
                <a:latin typeface="Arial" panose="020B0604020202020204" pitchFamily="34" charset="0"/>
              </a:rPr>
              <a:t>Betreuungsangeboten bietet.</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a:t>
            </a: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5" name="Text Box 6"/>
          <p:cNvSpPr txBox="1">
            <a:spLocks noChangeArrowheads="1"/>
          </p:cNvSpPr>
          <p:nvPr/>
        </p:nvSpPr>
        <p:spPr bwMode="auto">
          <a:xfrm>
            <a:off x="-9499" y="399899"/>
            <a:ext cx="9144000" cy="46166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Arial" charset="0"/>
              </a:rPr>
              <a:t>Beispiele für Zustiftungen </a:t>
            </a:r>
            <a:endParaRPr kumimoji="0" lang="de-DE" altLang="de-DE" sz="2400" b="1" i="0" u="none" strike="noStrike" kern="1200" cap="none" spc="0" normalizeH="0" baseline="0" noProof="0" dirty="0">
              <a:ln>
                <a:noFill/>
              </a:ln>
              <a:solidFill>
                <a:srgbClr val="000066"/>
              </a:solidFill>
              <a:effectLst/>
              <a:uLnTx/>
              <a:uFillTx/>
              <a:latin typeface="Arial" charset="0"/>
              <a:ea typeface="+mn-ea"/>
              <a:cs typeface="Arial" charset="0"/>
            </a:endParaRPr>
          </a:p>
        </p:txBody>
      </p:sp>
      <p:pic>
        <p:nvPicPr>
          <p:cNvPr id="6" name="Grafik 5" descr="NEU_5778-Montage (2).jpg"/>
          <p:cNvPicPr/>
          <p:nvPr/>
        </p:nvPicPr>
        <p:blipFill>
          <a:blip r:embed="rId6" cstate="print"/>
          <a:stretch>
            <a:fillRect/>
          </a:stretch>
        </p:blipFill>
        <p:spPr>
          <a:xfrm>
            <a:off x="5004048" y="4077072"/>
            <a:ext cx="3528392" cy="2383096"/>
          </a:xfrm>
          <a:prstGeom prst="rect">
            <a:avLst/>
          </a:prstGeom>
        </p:spPr>
      </p:pic>
      <p:pic>
        <p:nvPicPr>
          <p:cNvPr id="9" name="Aufgezeichneter Sound">
            <a:hlinkClick r:id="" action="ppaction://media"/>
            <a:extLst>
              <a:ext uri="{FF2B5EF4-FFF2-40B4-BE49-F238E27FC236}">
                <a16:creationId xmlns:a16="http://schemas.microsoft.com/office/drawing/2014/main" id="{1779CACC-F09D-4C86-95BB-4DC3D21903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7640" y="5898367"/>
            <a:ext cx="609600" cy="609600"/>
          </a:xfrm>
          <a:prstGeom prst="rect">
            <a:avLst/>
          </a:prstGeom>
        </p:spPr>
      </p:pic>
      <p:sp>
        <p:nvSpPr>
          <p:cNvPr id="10" name="Foliennummernplatzhalter 5">
            <a:extLst>
              <a:ext uri="{FF2B5EF4-FFF2-40B4-BE49-F238E27FC236}">
                <a16:creationId xmlns:a16="http://schemas.microsoft.com/office/drawing/2014/main" id="{871E3F0D-2008-44E5-9C52-923C712241F2}"/>
              </a:ext>
            </a:extLst>
          </p:cNvPr>
          <p:cNvSpPr txBox="1">
            <a:spLocks noGrp="1"/>
          </p:cNvSpPr>
          <p:nvPr/>
        </p:nvSpPr>
        <p:spPr bwMode="auto">
          <a:xfrm>
            <a:off x="7239000" y="6597650"/>
            <a:ext cx="1905000" cy="2603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9B4314-862C-4D18-80B6-226BD0BC614E}" type="slidenum">
              <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de-DE" altLang="de-DE" sz="10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11" name="Ellipse 10">
            <a:extLst>
              <a:ext uri="{FF2B5EF4-FFF2-40B4-BE49-F238E27FC236}">
                <a16:creationId xmlns:a16="http://schemas.microsoft.com/office/drawing/2014/main" id="{DC9917FA-3C3F-4D67-8E24-68C5CDF08D80}"/>
              </a:ext>
            </a:extLst>
          </p:cNvPr>
          <p:cNvSpPr/>
          <p:nvPr/>
        </p:nvSpPr>
        <p:spPr bwMode="auto">
          <a:xfrm>
            <a:off x="6893243" y="1289784"/>
            <a:ext cx="1891308" cy="1152128"/>
          </a:xfrm>
          <a:prstGeom prst="ellipse">
            <a:avLst/>
          </a:prstGeom>
          <a:solidFill>
            <a:srgbClr val="FFFF00"/>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Textfeld 11">
            <a:extLst>
              <a:ext uri="{FF2B5EF4-FFF2-40B4-BE49-F238E27FC236}">
                <a16:creationId xmlns:a16="http://schemas.microsoft.com/office/drawing/2014/main" id="{E9E9E870-C374-4760-9581-36A12AAA65DD}"/>
              </a:ext>
            </a:extLst>
          </p:cNvPr>
          <p:cNvSpPr txBox="1"/>
          <p:nvPr/>
        </p:nvSpPr>
        <p:spPr>
          <a:xfrm>
            <a:off x="6840554" y="1404183"/>
            <a:ext cx="1996686" cy="923330"/>
          </a:xfrm>
          <a:prstGeom prst="rect">
            <a:avLst/>
          </a:prstGeom>
          <a:noFill/>
        </p:spPr>
        <p:txBody>
          <a:bodyPr wrap="square" rtlCol="0">
            <a:spAutoFit/>
          </a:bodyPr>
          <a:lstStyle/>
          <a:p>
            <a:pPr algn="ctr"/>
            <a:r>
              <a:rPr lang="de-DE" sz="1800" b="1" dirty="0"/>
              <a:t>Auch Namensbindung möglich</a:t>
            </a:r>
          </a:p>
        </p:txBody>
      </p:sp>
    </p:spTree>
    <p:extLst>
      <p:ext uri="{BB962C8B-B14F-4D97-AF65-F5344CB8AC3E}">
        <p14:creationId xmlns:p14="http://schemas.microsoft.com/office/powerpoint/2010/main" val="2812557600"/>
      </p:ext>
    </p:extLst>
  </p:cSld>
  <p:clrMapOvr>
    <a:masterClrMapping/>
  </p:clrMapOvr>
  <p:transition spd="med" advClick="0" advTm="4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61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9"/>
                </p:tgtEl>
              </p:cMediaNode>
            </p:audio>
          </p:childTnLst>
        </p:cTn>
      </p:par>
    </p:tnLst>
    <p:bldLst>
      <p:bldP spid="11"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5" name="Text Box 6"/>
          <p:cNvSpPr txBox="1">
            <a:spLocks noChangeArrowheads="1"/>
          </p:cNvSpPr>
          <p:nvPr/>
        </p:nvSpPr>
        <p:spPr bwMode="auto">
          <a:xfrm>
            <a:off x="0" y="132391"/>
            <a:ext cx="9144000" cy="83099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2800" b="1" i="0" u="none" strike="noStrike" kern="1200" cap="none" spc="0" normalizeH="0" baseline="0" noProof="0" dirty="0">
                <a:ln>
                  <a:noFill/>
                </a:ln>
                <a:solidFill>
                  <a:srgbClr val="000000"/>
                </a:solidFill>
                <a:effectLst/>
                <a:uLnTx/>
                <a:uFillTx/>
                <a:latin typeface="Arial" charset="0"/>
                <a:ea typeface="+mn-ea"/>
                <a:cs typeface="Arial" charset="0"/>
              </a:rPr>
              <a:t>Wie kann ich stiften?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2000" b="1" i="0" u="none" strike="noStrike" kern="1200" cap="none" spc="0" normalizeH="0" baseline="0" noProof="0" dirty="0">
                <a:ln>
                  <a:noFill/>
                </a:ln>
                <a:solidFill>
                  <a:srgbClr val="000000"/>
                </a:solidFill>
                <a:effectLst/>
                <a:uLnTx/>
                <a:uFillTx/>
                <a:latin typeface="Arial" charset="0"/>
                <a:ea typeface="+mn-ea"/>
                <a:cs typeface="Arial" charset="0"/>
              </a:rPr>
              <a:t>Die unterschiedlichen Zuwendungsformen und Stiftungstypen </a:t>
            </a:r>
            <a:endParaRPr kumimoji="0" lang="de-DE" altLang="de-DE" sz="2000" b="1" i="0" u="none" strike="noStrike" kern="1200" cap="none" spc="0" normalizeH="0" baseline="0" noProof="0" dirty="0">
              <a:ln>
                <a:noFill/>
              </a:ln>
              <a:solidFill>
                <a:srgbClr val="000066"/>
              </a:solidFill>
              <a:effectLst/>
              <a:uLnTx/>
              <a:uFillTx/>
              <a:latin typeface="Arial" charset="0"/>
              <a:ea typeface="+mn-ea"/>
              <a:cs typeface="Arial" charset="0"/>
            </a:endParaRPr>
          </a:p>
        </p:txBody>
      </p:sp>
      <p:sp>
        <p:nvSpPr>
          <p:cNvPr id="1281027" name="Foliennummernplatzhalter 5"/>
          <p:cNvSpPr txBox="1">
            <a:spLocks noGrp="1"/>
          </p:cNvSpPr>
          <p:nvPr/>
        </p:nvSpPr>
        <p:spPr bwMode="auto">
          <a:xfrm>
            <a:off x="7239000" y="6597650"/>
            <a:ext cx="1905000" cy="2603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9B4314-862C-4D18-80B6-226BD0BC614E}" type="slidenum">
              <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1281029" name="Rectangle 3"/>
          <p:cNvSpPr>
            <a:spLocks noChangeArrowheads="1"/>
          </p:cNvSpPr>
          <p:nvPr/>
        </p:nvSpPr>
        <p:spPr bwMode="auto">
          <a:xfrm>
            <a:off x="130293" y="1410304"/>
            <a:ext cx="8883414" cy="3602872"/>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charset="0"/>
              </a:rPr>
              <a:t>4. Die  Verbrauchsstiftung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628650" marR="0" lvl="0" indent="-3619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Hat im Gegensatz zur „normalen“ Stiftung keinen Vermögensgrundstock, sondern das Stiftungsvermögen steht selbst für die Zweckverwirklichung zur Verfügung. </a:t>
            </a:r>
          </a:p>
          <a:p>
            <a:pPr marL="628650" marR="0" lvl="0" indent="-3619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628650" marR="0" lvl="0" indent="-3619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Verbrauchsstiftungen können zeitlich befristet (mindestens 10 Jahre) und/oder durch einen konkreten endlichen Zweck (z.B. die Unterstützung von Katastrophenopfern oder die Bekämpfung von Epidemien) eingerichtet werden.</a:t>
            </a:r>
          </a:p>
          <a:p>
            <a:pPr marL="628650" marR="0" lvl="0" indent="-3619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628650" marR="0" lvl="0" indent="-3619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Durch den Wegfall des Kapitalerhalts und der Ertragserwirtschaftung aus dem Kapital ist eine Verbrauchsstiftung insbesondere für Geld- oder Wertpapiervermögen geeignet</a:t>
            </a:r>
          </a:p>
          <a:p>
            <a:pPr marL="628650" marR="0" lvl="0" indent="-3619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de-DE" sz="1600" dirty="0">
              <a:solidFill>
                <a:srgbClr val="000000"/>
              </a:solidFill>
              <a:latin typeface="Arial" panose="020B0604020202020204" pitchFamily="34" charset="0"/>
            </a:endParaRPr>
          </a:p>
          <a:p>
            <a:pPr marL="628650" marR="0" lvl="0" indent="-3619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Auch die Verbrauchsstiftung unterliegt, soweit rechtsfähig angelegt, der Stiftungsaufsicht bei der Regierung von Schwaben</a:t>
            </a:r>
          </a:p>
        </p:txBody>
      </p:sp>
      <p:pic>
        <p:nvPicPr>
          <p:cNvPr id="2" name="Aufgezeichneter Sound">
            <a:hlinkClick r:id="" action="ppaction://media"/>
            <a:extLst>
              <a:ext uri="{FF2B5EF4-FFF2-40B4-BE49-F238E27FC236}">
                <a16:creationId xmlns:a16="http://schemas.microsoft.com/office/drawing/2014/main" id="{482DF811-6396-4B91-B4CB-259438A274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1500" y="6034668"/>
            <a:ext cx="609600" cy="609600"/>
          </a:xfrm>
          <a:prstGeom prst="rect">
            <a:avLst/>
          </a:prstGeom>
        </p:spPr>
      </p:pic>
      <p:sp>
        <p:nvSpPr>
          <p:cNvPr id="7" name="Ellipse 6">
            <a:extLst>
              <a:ext uri="{FF2B5EF4-FFF2-40B4-BE49-F238E27FC236}">
                <a16:creationId xmlns:a16="http://schemas.microsoft.com/office/drawing/2014/main" id="{DC9917FA-3C3F-4D67-8E24-68C5CDF08D80}"/>
              </a:ext>
            </a:extLst>
          </p:cNvPr>
          <p:cNvSpPr/>
          <p:nvPr/>
        </p:nvSpPr>
        <p:spPr bwMode="auto">
          <a:xfrm>
            <a:off x="6916279" y="4947858"/>
            <a:ext cx="1891308" cy="1152128"/>
          </a:xfrm>
          <a:prstGeom prst="ellipse">
            <a:avLst/>
          </a:prstGeom>
          <a:solidFill>
            <a:srgbClr val="FFFF00"/>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Textfeld 8">
            <a:extLst>
              <a:ext uri="{FF2B5EF4-FFF2-40B4-BE49-F238E27FC236}">
                <a16:creationId xmlns:a16="http://schemas.microsoft.com/office/drawing/2014/main" id="{E9E9E870-C374-4760-9581-36A12AAA65DD}"/>
              </a:ext>
            </a:extLst>
          </p:cNvPr>
          <p:cNvSpPr txBox="1"/>
          <p:nvPr/>
        </p:nvSpPr>
        <p:spPr>
          <a:xfrm>
            <a:off x="7042776" y="5013176"/>
            <a:ext cx="1758324" cy="923330"/>
          </a:xfrm>
          <a:prstGeom prst="rect">
            <a:avLst/>
          </a:prstGeom>
          <a:noFill/>
        </p:spPr>
        <p:txBody>
          <a:bodyPr wrap="square" rtlCol="0">
            <a:spAutoFit/>
          </a:bodyPr>
          <a:lstStyle/>
          <a:p>
            <a:pPr algn="ctr"/>
            <a:r>
              <a:rPr lang="de-DE" sz="1800" b="1" dirty="0"/>
              <a:t>Ertrags-unabhängiger Mitteleinsatz</a:t>
            </a:r>
          </a:p>
        </p:txBody>
      </p:sp>
    </p:spTree>
    <p:extLst>
      <p:ext uri="{BB962C8B-B14F-4D97-AF65-F5344CB8AC3E}">
        <p14:creationId xmlns:p14="http://schemas.microsoft.com/office/powerpoint/2010/main" val="597398393"/>
      </p:ext>
    </p:extLst>
  </p:cSld>
  <p:clrMapOvr>
    <a:masterClrMapping/>
  </p:clrMapOvr>
  <p:transition spd="med" advClick="0" advTm="4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09" fill="hold"/>
                                        <p:tgtEl>
                                          <p:spTgt spid="2"/>
                                        </p:tgtEl>
                                      </p:cBhvr>
                                    </p:cmd>
                                  </p:childTnLst>
                                </p:cTn>
                              </p:par>
                            </p:childTnLst>
                          </p:cTn>
                        </p:par>
                        <p:par>
                          <p:cTn id="7" fill="hold">
                            <p:stCondLst>
                              <p:cond delay="41109"/>
                            </p:stCondLst>
                            <p:childTnLst>
                              <p:par>
                                <p:cTn id="8" presetID="2" presetClass="entr" presetSubtype="6"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3"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5" name="Text Box 6"/>
          <p:cNvSpPr txBox="1">
            <a:spLocks noChangeArrowheads="1"/>
          </p:cNvSpPr>
          <p:nvPr/>
        </p:nvSpPr>
        <p:spPr bwMode="auto">
          <a:xfrm>
            <a:off x="0" y="132391"/>
            <a:ext cx="9144000" cy="83099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2800" b="1" i="0" u="none" strike="noStrike" kern="1200" cap="none" spc="0" normalizeH="0" baseline="0" noProof="0" dirty="0">
                <a:ln>
                  <a:noFill/>
                </a:ln>
                <a:solidFill>
                  <a:srgbClr val="000000"/>
                </a:solidFill>
                <a:effectLst/>
                <a:uLnTx/>
                <a:uFillTx/>
                <a:latin typeface="Arial" charset="0"/>
                <a:ea typeface="+mn-ea"/>
                <a:cs typeface="Arial" charset="0"/>
              </a:rPr>
              <a:t>Wie kann ich stiften? </a:t>
            </a:r>
          </a:p>
          <a:p>
            <a:pPr lvl="0" algn="ctr">
              <a:spcBef>
                <a:spcPts val="0"/>
              </a:spcBef>
              <a:defRPr/>
            </a:pPr>
            <a:r>
              <a:rPr kumimoji="0" lang="de-DE" altLang="de-DE" sz="2000" b="1" i="0" u="none" strike="noStrike" kern="1200" cap="none" spc="0" normalizeH="0" baseline="0" noProof="0" dirty="0">
                <a:ln>
                  <a:noFill/>
                </a:ln>
                <a:solidFill>
                  <a:srgbClr val="000000"/>
                </a:solidFill>
                <a:effectLst/>
                <a:uLnTx/>
                <a:uFillTx/>
              </a:rPr>
              <a:t>Die unterschiedlichen Zuwendungsformen </a:t>
            </a:r>
            <a:r>
              <a:rPr lang="de-DE" altLang="de-DE" sz="2000" b="1" dirty="0">
                <a:solidFill>
                  <a:srgbClr val="000000"/>
                </a:solidFill>
              </a:rPr>
              <a:t>und Stiftungstypen </a:t>
            </a:r>
            <a:endParaRPr kumimoji="0" lang="de-DE" altLang="de-DE" sz="2000" b="1" i="0" u="none" strike="noStrike" kern="1200" cap="none" spc="0" normalizeH="0" baseline="0" noProof="0" dirty="0">
              <a:ln>
                <a:noFill/>
              </a:ln>
              <a:solidFill>
                <a:srgbClr val="000066"/>
              </a:solidFill>
              <a:effectLst/>
              <a:uLnTx/>
              <a:uFillTx/>
            </a:endParaRPr>
          </a:p>
        </p:txBody>
      </p:sp>
      <p:sp>
        <p:nvSpPr>
          <p:cNvPr id="1281027" name="Foliennummernplatzhalter 5"/>
          <p:cNvSpPr txBox="1">
            <a:spLocks noGrp="1"/>
          </p:cNvSpPr>
          <p:nvPr/>
        </p:nvSpPr>
        <p:spPr bwMode="auto">
          <a:xfrm>
            <a:off x="7239000" y="6597650"/>
            <a:ext cx="1905000" cy="2603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9B4314-862C-4D18-80B6-226BD0BC614E}" type="slidenum">
              <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9" name="Rectangle 3">
            <a:extLst>
              <a:ext uri="{FF2B5EF4-FFF2-40B4-BE49-F238E27FC236}">
                <a16:creationId xmlns:a16="http://schemas.microsoft.com/office/drawing/2014/main" id="{9F45B739-5277-4AA4-A577-8E9F383333CA}"/>
              </a:ext>
            </a:extLst>
          </p:cNvPr>
          <p:cNvSpPr>
            <a:spLocks noChangeArrowheads="1"/>
          </p:cNvSpPr>
          <p:nvPr/>
        </p:nvSpPr>
        <p:spPr bwMode="auto">
          <a:xfrm>
            <a:off x="323528" y="1520898"/>
            <a:ext cx="6696744" cy="1744742"/>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charset="0"/>
              </a:rPr>
              <a:t>5. Die  Spende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542925" marR="0" lvl="0" indent="-3619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Freiwillige, gegenleistungsfreie Zuwendung zugunsten einer </a:t>
            </a:r>
            <a:b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b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bestehenden (steuerbegünstigten) Stiftung </a:t>
            </a:r>
          </a:p>
          <a:p>
            <a:pPr marL="542925" marR="0" lvl="0" indent="-3619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de-DE" sz="1600" dirty="0">
              <a:solidFill>
                <a:srgbClr val="000000"/>
              </a:solidFill>
              <a:latin typeface="Arial" panose="020B0604020202020204" pitchFamily="34" charset="0"/>
            </a:endParaRPr>
          </a:p>
          <a:p>
            <a:pPr marL="542925" marR="0" lvl="0" indent="-3619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Wertmäßig unabhängig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2" name="Textfeld 1">
            <a:extLst>
              <a:ext uri="{FF2B5EF4-FFF2-40B4-BE49-F238E27FC236}">
                <a16:creationId xmlns:a16="http://schemas.microsoft.com/office/drawing/2014/main" id="{532E233C-9A9E-442B-BF7C-868D46393D90}"/>
              </a:ext>
            </a:extLst>
          </p:cNvPr>
          <p:cNvSpPr txBox="1"/>
          <p:nvPr/>
        </p:nvSpPr>
        <p:spPr>
          <a:xfrm>
            <a:off x="323528" y="3825284"/>
            <a:ext cx="8424936" cy="892552"/>
          </a:xfrm>
          <a:prstGeom prst="rect">
            <a:avLst/>
          </a:prstGeom>
          <a:noFill/>
        </p:spPr>
        <p:txBody>
          <a:bodyPr wrap="square" rtlCol="0">
            <a:spAutoFit/>
          </a:bodyPr>
          <a:lstStyle/>
          <a:p>
            <a:r>
              <a:rPr lang="de-DE" sz="1600" b="1" dirty="0"/>
              <a:t>Beispiele für Spenden zugunsten öffentlicher und steuerbegünstigter Einrichtungen der Stadt oder von Stiftungen </a:t>
            </a:r>
          </a:p>
          <a:p>
            <a:endParaRPr lang="de-DE" sz="2000" dirty="0"/>
          </a:p>
        </p:txBody>
      </p:sp>
      <p:sp>
        <p:nvSpPr>
          <p:cNvPr id="10" name="Rectangle 3">
            <a:extLst>
              <a:ext uri="{FF2B5EF4-FFF2-40B4-BE49-F238E27FC236}">
                <a16:creationId xmlns:a16="http://schemas.microsoft.com/office/drawing/2014/main" id="{D9BA397A-39F8-4BFE-BFC9-702A147C7C7F}"/>
              </a:ext>
            </a:extLst>
          </p:cNvPr>
          <p:cNvSpPr>
            <a:spLocks noChangeArrowheads="1"/>
          </p:cNvSpPr>
          <p:nvPr/>
        </p:nvSpPr>
        <p:spPr bwMode="auto">
          <a:xfrm>
            <a:off x="395536" y="4843635"/>
            <a:ext cx="4896544" cy="1321669"/>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lang="de-DE" sz="1600" dirty="0">
                <a:solidFill>
                  <a:srgbClr val="000000"/>
                </a:solidFill>
                <a:latin typeface="Arial" panose="020B0604020202020204" pitchFamily="34" charset="0"/>
              </a:rPr>
              <a:t>Di</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e</a:t>
            </a:r>
            <a:r>
              <a:rPr kumimoji="0" lang="de-DE" sz="1600" b="0" i="0" u="none" strike="noStrike" kern="1200" cap="none" spc="0" normalizeH="0" noProof="0" dirty="0">
                <a:ln>
                  <a:noFill/>
                </a:ln>
                <a:solidFill>
                  <a:srgbClr val="000000"/>
                </a:solidFill>
                <a:effectLst/>
                <a:uLnTx/>
                <a:uFillTx/>
                <a:latin typeface="Arial" panose="020B0604020202020204" pitchFamily="34" charset="0"/>
                <a:ea typeface="+mn-ea"/>
                <a:cs typeface="Arial" charset="0"/>
              </a:rPr>
              <a:t>  Viermetz-Spende / Viermetz-Hof</a:t>
            </a:r>
          </a:p>
          <a:p>
            <a:pPr lvl="0">
              <a:spcBef>
                <a:spcPts val="1200"/>
              </a:spcBef>
              <a:defRPr/>
            </a:pPr>
            <a:r>
              <a:rPr lang="de-DE" sz="1600" dirty="0">
                <a:solidFill>
                  <a:srgbClr val="000000"/>
                </a:solidFill>
                <a:latin typeface="Arial" panose="020B0604020202020204" pitchFamily="34" charset="0"/>
              </a:rPr>
              <a:t>Hauptattraktion des Maximilianmuseums ist der </a:t>
            </a:r>
            <a:r>
              <a:rPr lang="de-DE" sz="1600" dirty="0" err="1">
                <a:solidFill>
                  <a:srgbClr val="000000"/>
                </a:solidFill>
                <a:latin typeface="Arial" panose="020B0604020202020204" pitchFamily="34" charset="0"/>
              </a:rPr>
              <a:t>glasüberdachte</a:t>
            </a:r>
            <a:r>
              <a:rPr lang="de-DE" sz="1600" dirty="0">
                <a:solidFill>
                  <a:srgbClr val="000000"/>
                </a:solidFill>
                <a:latin typeface="Arial" panose="020B0604020202020204" pitchFamily="34" charset="0"/>
              </a:rPr>
              <a:t> Innenhof, der nach dem Stifter und Ehrenbürger Kurt F. </a:t>
            </a:r>
            <a:r>
              <a:rPr lang="de-DE" sz="1600" dirty="0" err="1">
                <a:solidFill>
                  <a:srgbClr val="000000"/>
                </a:solidFill>
                <a:latin typeface="Arial" panose="020B0604020202020204" pitchFamily="34" charset="0"/>
              </a:rPr>
              <a:t>Viermetz</a:t>
            </a:r>
            <a:r>
              <a:rPr lang="de-DE" sz="1600" dirty="0">
                <a:solidFill>
                  <a:srgbClr val="000000"/>
                </a:solidFill>
                <a:latin typeface="Arial" panose="020B0604020202020204" pitchFamily="34" charset="0"/>
              </a:rPr>
              <a:t> benannt wurde.</a:t>
            </a:r>
          </a:p>
        </p:txBody>
      </p:sp>
      <p:pic>
        <p:nvPicPr>
          <p:cNvPr id="4" name="Grafik 3" descr="Ein Bild, das Gebäude, Apartmentgebäude enthält.&#10;&#10;Automatisch generierte Beschreibung">
            <a:extLst>
              <a:ext uri="{FF2B5EF4-FFF2-40B4-BE49-F238E27FC236}">
                <a16:creationId xmlns:a16="http://schemas.microsoft.com/office/drawing/2014/main" id="{E2E9A21C-39D4-4381-9B3F-7AC28A57C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0117" y="4519940"/>
            <a:ext cx="2937765" cy="1958510"/>
          </a:xfrm>
          <a:prstGeom prst="rect">
            <a:avLst/>
          </a:prstGeom>
        </p:spPr>
      </p:pic>
      <p:sp>
        <p:nvSpPr>
          <p:cNvPr id="11" name="Ellipse 10">
            <a:extLst>
              <a:ext uri="{FF2B5EF4-FFF2-40B4-BE49-F238E27FC236}">
                <a16:creationId xmlns:a16="http://schemas.microsoft.com/office/drawing/2014/main" id="{DC9917FA-3C3F-4D67-8E24-68C5CDF08D80}"/>
              </a:ext>
            </a:extLst>
          </p:cNvPr>
          <p:cNvSpPr/>
          <p:nvPr/>
        </p:nvSpPr>
        <p:spPr bwMode="auto">
          <a:xfrm>
            <a:off x="6816574" y="1773119"/>
            <a:ext cx="1891308" cy="1152128"/>
          </a:xfrm>
          <a:prstGeom prst="ellipse">
            <a:avLst/>
          </a:prstGeom>
          <a:solidFill>
            <a:srgbClr val="FFFF00"/>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Textfeld 11">
            <a:extLst>
              <a:ext uri="{FF2B5EF4-FFF2-40B4-BE49-F238E27FC236}">
                <a16:creationId xmlns:a16="http://schemas.microsoft.com/office/drawing/2014/main" id="{E9E9E870-C374-4760-9581-36A12AAA65DD}"/>
              </a:ext>
            </a:extLst>
          </p:cNvPr>
          <p:cNvSpPr txBox="1"/>
          <p:nvPr/>
        </p:nvSpPr>
        <p:spPr>
          <a:xfrm>
            <a:off x="7007496" y="1931604"/>
            <a:ext cx="1509464" cy="923330"/>
          </a:xfrm>
          <a:prstGeom prst="rect">
            <a:avLst/>
          </a:prstGeom>
          <a:noFill/>
        </p:spPr>
        <p:txBody>
          <a:bodyPr wrap="square" rtlCol="0">
            <a:spAutoFit/>
          </a:bodyPr>
          <a:lstStyle/>
          <a:p>
            <a:pPr algn="ctr"/>
            <a:r>
              <a:rPr lang="de-DE" sz="1800" b="1" dirty="0"/>
              <a:t>Geld- oder</a:t>
            </a:r>
          </a:p>
          <a:p>
            <a:pPr algn="ctr"/>
            <a:r>
              <a:rPr lang="de-DE" sz="1800" b="1" dirty="0"/>
              <a:t>Sach-Spende</a:t>
            </a:r>
          </a:p>
        </p:txBody>
      </p:sp>
      <p:pic>
        <p:nvPicPr>
          <p:cNvPr id="5" name="Aufgezeichneter Sound">
            <a:hlinkClick r:id="" action="ppaction://media"/>
            <a:extLst>
              <a:ext uri="{FF2B5EF4-FFF2-40B4-BE49-F238E27FC236}">
                <a16:creationId xmlns:a16="http://schemas.microsoft.com/office/drawing/2014/main" id="{0959BBCA-42EF-4346-AB59-2CF8DDA9F6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8529" y="6058346"/>
            <a:ext cx="609600" cy="609600"/>
          </a:xfrm>
          <a:prstGeom prst="rect">
            <a:avLst/>
          </a:prstGeom>
        </p:spPr>
      </p:pic>
    </p:spTree>
    <p:extLst>
      <p:ext uri="{BB962C8B-B14F-4D97-AF65-F5344CB8AC3E}">
        <p14:creationId xmlns:p14="http://schemas.microsoft.com/office/powerpoint/2010/main" val="2885775341"/>
      </p:ext>
    </p:extLst>
  </p:cSld>
  <p:clrMapOvr>
    <a:masterClrMapping/>
  </p:clrMapOvr>
  <p:transition spd="med" advClick="0" advTm="4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3"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58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10" grpId="0"/>
      <p:bldP spid="11"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5" name="Text Box 6"/>
          <p:cNvSpPr txBox="1">
            <a:spLocks noChangeArrowheads="1"/>
          </p:cNvSpPr>
          <p:nvPr/>
        </p:nvSpPr>
        <p:spPr bwMode="auto">
          <a:xfrm>
            <a:off x="0" y="132391"/>
            <a:ext cx="9144000" cy="83099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2800" b="1" i="0" u="none" strike="noStrike" kern="1200" cap="none" spc="0" normalizeH="0" baseline="0" noProof="0" dirty="0">
                <a:ln>
                  <a:noFill/>
                </a:ln>
                <a:solidFill>
                  <a:srgbClr val="000000"/>
                </a:solidFill>
                <a:effectLst/>
                <a:uLnTx/>
                <a:uFillTx/>
                <a:latin typeface="Arial" charset="0"/>
                <a:ea typeface="+mn-ea"/>
                <a:cs typeface="Arial" charset="0"/>
              </a:rPr>
              <a:t>Wie kann ich stiften?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2000" b="1" i="0" u="none" strike="noStrike" kern="1200" cap="none" spc="0" normalizeH="0" baseline="0" noProof="0" dirty="0">
                <a:ln>
                  <a:noFill/>
                </a:ln>
                <a:solidFill>
                  <a:srgbClr val="000000"/>
                </a:solidFill>
                <a:effectLst/>
                <a:uLnTx/>
                <a:uFillTx/>
                <a:latin typeface="Arial" charset="0"/>
                <a:ea typeface="+mn-ea"/>
                <a:cs typeface="Arial" charset="0"/>
              </a:rPr>
              <a:t>Die unterschiedlichen Zuwendungsformen und Stiftungstypen </a:t>
            </a:r>
            <a:endParaRPr kumimoji="0" lang="de-DE" altLang="de-DE" sz="2000" b="1" i="0" u="none" strike="noStrike" kern="1200" cap="none" spc="0" normalizeH="0" baseline="0" noProof="0" dirty="0">
              <a:ln>
                <a:noFill/>
              </a:ln>
              <a:solidFill>
                <a:srgbClr val="000066"/>
              </a:solidFill>
              <a:effectLst/>
              <a:uLnTx/>
              <a:uFillTx/>
              <a:latin typeface="Arial" charset="0"/>
              <a:ea typeface="+mn-ea"/>
              <a:cs typeface="Arial" charset="0"/>
            </a:endParaRPr>
          </a:p>
        </p:txBody>
      </p:sp>
      <p:sp>
        <p:nvSpPr>
          <p:cNvPr id="1281027" name="Foliennummernplatzhalter 5"/>
          <p:cNvSpPr txBox="1">
            <a:spLocks noGrp="1"/>
          </p:cNvSpPr>
          <p:nvPr/>
        </p:nvSpPr>
        <p:spPr bwMode="auto">
          <a:xfrm>
            <a:off x="7239000" y="6597650"/>
            <a:ext cx="1905000" cy="2603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9B4314-862C-4D18-80B6-226BD0BC614E}" type="slidenum">
              <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9" name="Rectangle 3">
            <a:extLst>
              <a:ext uri="{FF2B5EF4-FFF2-40B4-BE49-F238E27FC236}">
                <a16:creationId xmlns:a16="http://schemas.microsoft.com/office/drawing/2014/main" id="{9F45B739-5277-4AA4-A577-8E9F383333CA}"/>
              </a:ext>
            </a:extLst>
          </p:cNvPr>
          <p:cNvSpPr>
            <a:spLocks noChangeArrowheads="1"/>
          </p:cNvSpPr>
          <p:nvPr/>
        </p:nvSpPr>
        <p:spPr bwMode="auto">
          <a:xfrm>
            <a:off x="323528" y="1520898"/>
            <a:ext cx="8064896" cy="543772"/>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sz="1800" b="1" dirty="0">
                <a:solidFill>
                  <a:srgbClr val="FF0000"/>
                </a:solidFill>
                <a:latin typeface="Arial" panose="020B0604020202020204" pitchFamily="34" charset="0"/>
              </a:rPr>
              <a:t>6</a:t>
            </a:r>
            <a:r>
              <a:rPr kumimoji="0" lang="de-DE"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charset="0"/>
              </a:rPr>
              <a:t>. Sonderformen: Stiftungs-GmbH, Stiftungsverein, Hybrid-Stiftung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2" name="Textfeld 1">
            <a:extLst>
              <a:ext uri="{FF2B5EF4-FFF2-40B4-BE49-F238E27FC236}">
                <a16:creationId xmlns:a16="http://schemas.microsoft.com/office/drawing/2014/main" id="{532E233C-9A9E-442B-BF7C-868D46393D90}"/>
              </a:ext>
            </a:extLst>
          </p:cNvPr>
          <p:cNvSpPr txBox="1"/>
          <p:nvPr/>
        </p:nvSpPr>
        <p:spPr>
          <a:xfrm>
            <a:off x="611560" y="2107192"/>
            <a:ext cx="8424936"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i="0" u="none" strike="noStrike" kern="1200" cap="none" spc="0" normalizeH="0" baseline="0" noProof="0" dirty="0">
                <a:ln>
                  <a:noFill/>
                </a:ln>
                <a:solidFill>
                  <a:srgbClr val="000000"/>
                </a:solidFill>
                <a:effectLst/>
                <a:uLnTx/>
                <a:uFillTx/>
                <a:latin typeface="Arial" charset="0"/>
                <a:ea typeface="+mn-ea"/>
                <a:cs typeface="Arial" charset="0"/>
              </a:rPr>
              <a:t>Neben der Rechtsform der gewöhnlichen Stiftung existieren auch Stiftungen, die in Form einer </a:t>
            </a:r>
            <a:r>
              <a:rPr kumimoji="0" lang="de-DE" sz="1600" b="1" i="0" u="none" strike="noStrike" kern="1200" cap="none" spc="0" normalizeH="0" baseline="0" noProof="0" dirty="0">
                <a:ln>
                  <a:noFill/>
                </a:ln>
                <a:solidFill>
                  <a:srgbClr val="000000"/>
                </a:solidFill>
                <a:effectLst/>
                <a:uLnTx/>
                <a:uFillTx/>
                <a:latin typeface="Arial" charset="0"/>
                <a:ea typeface="+mn-ea"/>
                <a:cs typeface="Arial" charset="0"/>
              </a:rPr>
              <a:t>GmbH </a:t>
            </a:r>
            <a:r>
              <a:rPr kumimoji="0" lang="de-DE" sz="1600" i="0" u="none" strike="noStrike" kern="1200" cap="none" spc="0" normalizeH="0" baseline="0" noProof="0" dirty="0">
                <a:ln>
                  <a:noFill/>
                </a:ln>
                <a:solidFill>
                  <a:srgbClr val="000000"/>
                </a:solidFill>
                <a:effectLst/>
                <a:uLnTx/>
                <a:uFillTx/>
                <a:latin typeface="Arial" charset="0"/>
                <a:ea typeface="+mn-ea"/>
                <a:cs typeface="Arial" charset="0"/>
              </a:rPr>
              <a:t>oder eines </a:t>
            </a:r>
            <a:r>
              <a:rPr kumimoji="0" lang="de-DE" sz="1600" b="1" i="0" u="none" strike="noStrike" kern="1200" cap="none" spc="0" normalizeH="0" baseline="0" noProof="0" dirty="0">
                <a:ln>
                  <a:noFill/>
                </a:ln>
                <a:solidFill>
                  <a:srgbClr val="000000"/>
                </a:solidFill>
                <a:effectLst/>
                <a:uLnTx/>
                <a:uFillTx/>
                <a:latin typeface="Arial" charset="0"/>
                <a:ea typeface="+mn-ea"/>
                <a:cs typeface="Arial" charset="0"/>
              </a:rPr>
              <a:t>Vereins </a:t>
            </a:r>
            <a:r>
              <a:rPr kumimoji="0" lang="de-DE" sz="1600" i="0" u="none" strike="noStrike" kern="1200" cap="none" spc="0" normalizeH="0" baseline="0" noProof="0" dirty="0">
                <a:ln>
                  <a:noFill/>
                </a:ln>
                <a:solidFill>
                  <a:srgbClr val="000000"/>
                </a:solidFill>
                <a:effectLst/>
                <a:uLnTx/>
                <a:uFillTx/>
                <a:latin typeface="Arial" charset="0"/>
                <a:ea typeface="+mn-ea"/>
                <a:cs typeface="Arial" charset="0"/>
              </a:rPr>
              <a:t>organisiert sind (Stiftungs-GmbH, Stiftungs-Verein). Hier entfällt die Stiftungsaufsicht (Stiftungs-GmbH und Stiftungs-Verein unterliegen nicht der staatlichen Stiftungskontrolle), im Weiteren können steuerrechtliche Nachteile bestehen.</a:t>
            </a:r>
            <a:endParaRPr kumimoji="0" lang="de-DE" sz="200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 name="Rectangle 3">
            <a:extLst>
              <a:ext uri="{FF2B5EF4-FFF2-40B4-BE49-F238E27FC236}">
                <a16:creationId xmlns:a16="http://schemas.microsoft.com/office/drawing/2014/main" id="{D9BA397A-39F8-4BFE-BFC9-702A147C7C7F}"/>
              </a:ext>
            </a:extLst>
          </p:cNvPr>
          <p:cNvSpPr>
            <a:spLocks noChangeArrowheads="1"/>
          </p:cNvSpPr>
          <p:nvPr/>
        </p:nvSpPr>
        <p:spPr bwMode="auto">
          <a:xfrm>
            <a:off x="622564" y="3533007"/>
            <a:ext cx="8341924" cy="1077218"/>
          </a:xfrm>
          <a:prstGeom prst="rect">
            <a:avLst/>
          </a:prstGeom>
          <a:noFill/>
          <a:ln w="9525">
            <a:noFill/>
            <a:miter lim="800000"/>
            <a:headEnd/>
            <a:tailEnd/>
          </a:ln>
        </p:spPr>
        <p:txBody>
          <a:bodyPr/>
          <a:lstStyle/>
          <a:p>
            <a:pPr lvl="0">
              <a:spcBef>
                <a:spcPts val="1200"/>
              </a:spcBef>
              <a:defRPr/>
            </a:pPr>
            <a:r>
              <a:rPr lang="de-DE" sz="1600" dirty="0">
                <a:solidFill>
                  <a:srgbClr val="000000"/>
                </a:solidFill>
                <a:latin typeface="Arial" panose="020B0604020202020204" pitchFamily="34" charset="0"/>
              </a:rPr>
              <a:t>Bei so genannten </a:t>
            </a:r>
            <a:r>
              <a:rPr lang="de-DE" sz="1600" b="1" dirty="0">
                <a:solidFill>
                  <a:srgbClr val="000000"/>
                </a:solidFill>
                <a:latin typeface="Arial" panose="020B0604020202020204" pitchFamily="34" charset="0"/>
              </a:rPr>
              <a:t>„Hybrid-Stiftungen“ </a:t>
            </a:r>
            <a:r>
              <a:rPr lang="de-DE" sz="1600" dirty="0">
                <a:solidFill>
                  <a:srgbClr val="000000"/>
                </a:solidFill>
                <a:latin typeface="Arial" panose="020B0604020202020204" pitchFamily="34" charset="0"/>
              </a:rPr>
              <a:t>setzt sich das Stiftungsvermögen zum einen aus einem zu erhaltendem Grundstockvermögen(-kapital) und zum anderen aus einem Verbrauchsvermögen(-kapital) zusammen.  Die Vermögenswerte sind sowohl nach Satzung als auch im Stiftungsgeschäft getrennt zu führen.</a:t>
            </a: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1" name="Rectangle 3">
            <a:extLst>
              <a:ext uri="{FF2B5EF4-FFF2-40B4-BE49-F238E27FC236}">
                <a16:creationId xmlns:a16="http://schemas.microsoft.com/office/drawing/2014/main" id="{90F7DEFE-9BD1-448F-981B-9BCADF0356E1}"/>
              </a:ext>
            </a:extLst>
          </p:cNvPr>
          <p:cNvSpPr>
            <a:spLocks noChangeArrowheads="1"/>
          </p:cNvSpPr>
          <p:nvPr/>
        </p:nvSpPr>
        <p:spPr bwMode="auto">
          <a:xfrm>
            <a:off x="622564" y="5076752"/>
            <a:ext cx="8341924" cy="568449"/>
          </a:xfrm>
          <a:prstGeom prst="rect">
            <a:avLst/>
          </a:prstGeom>
          <a:noFill/>
          <a:ln w="9525">
            <a:noFill/>
            <a:miter lim="800000"/>
            <a:headEnd/>
            <a:tailEnd/>
          </a:ln>
        </p:spPr>
        <p:txBody>
          <a:bodyPr/>
          <a:lstStyle/>
          <a:p>
            <a:pPr lvl="0">
              <a:spcBef>
                <a:spcPts val="1200"/>
              </a:spcBef>
              <a:defRPr/>
            </a:pPr>
            <a:r>
              <a:rPr lang="de-DE" sz="1600" dirty="0">
                <a:solidFill>
                  <a:srgbClr val="000000"/>
                </a:solidFill>
                <a:latin typeface="Arial" panose="020B0604020202020204" pitchFamily="34" charset="0"/>
              </a:rPr>
              <a:t>Bei der Stadt Augsburg werden diese Modelle derzeit (noch) nicht geführt.</a:t>
            </a:r>
          </a:p>
        </p:txBody>
      </p:sp>
      <p:pic>
        <p:nvPicPr>
          <p:cNvPr id="4" name="Aufgezeichneter Sound">
            <a:hlinkClick r:id="" action="ppaction://media"/>
            <a:extLst>
              <a:ext uri="{FF2B5EF4-FFF2-40B4-BE49-F238E27FC236}">
                <a16:creationId xmlns:a16="http://schemas.microsoft.com/office/drawing/2014/main" id="{A671C615-2294-4A4C-813F-FB0FCF9367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5662576"/>
            <a:ext cx="609600" cy="609600"/>
          </a:xfrm>
          <a:prstGeom prst="rect">
            <a:avLst/>
          </a:prstGeom>
        </p:spPr>
      </p:pic>
    </p:spTree>
    <p:extLst>
      <p:ext uri="{BB962C8B-B14F-4D97-AF65-F5344CB8AC3E}">
        <p14:creationId xmlns:p14="http://schemas.microsoft.com/office/powerpoint/2010/main" val="1353063600"/>
      </p:ext>
    </p:extLst>
  </p:cSld>
  <p:clrMapOvr>
    <a:masterClrMapping/>
  </p:clrMapOvr>
  <p:transition spd="med" advClick="0" advTm="4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8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ChangeArrowheads="1"/>
          </p:cNvSpPr>
          <p:nvPr>
            <p:ph type="title" idx="4294967295"/>
          </p:nvPr>
        </p:nvSpPr>
        <p:spPr>
          <a:xfrm>
            <a:off x="755650" y="0"/>
            <a:ext cx="7773988" cy="527050"/>
          </a:xfrm>
        </p:spPr>
        <p:txBody>
          <a:bodyPr/>
          <a:lstStyle/>
          <a:p>
            <a:pPr eaLnBrk="1" hangingPunct="1"/>
            <a:r>
              <a:rPr lang="de-DE" altLang="de-DE" sz="2800" b="1" dirty="0">
                <a:solidFill>
                  <a:schemeClr val="tx1"/>
                </a:solidFill>
                <a:latin typeface="Arial" charset="0"/>
              </a:rPr>
              <a:t>Übersicht zur Rechtsnatur von Stiftungen</a:t>
            </a:r>
          </a:p>
        </p:txBody>
      </p:sp>
      <p:sp>
        <p:nvSpPr>
          <p:cNvPr id="245762" name="Text Box 7"/>
          <p:cNvSpPr txBox="1">
            <a:spLocks noChangeArrowheads="1"/>
          </p:cNvSpPr>
          <p:nvPr/>
        </p:nvSpPr>
        <p:spPr bwMode="auto">
          <a:xfrm>
            <a:off x="8424863" y="6613525"/>
            <a:ext cx="719137" cy="244475"/>
          </a:xfrm>
          <a:prstGeom prst="rect">
            <a:avLst/>
          </a:prstGeom>
          <a:noFill/>
          <a:ln w="9525">
            <a:noFill/>
            <a:miter lim="800000"/>
            <a:headEnd/>
            <a:tailEnd/>
          </a:ln>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F349954-5BBD-426D-88C8-DC76595715E4}" type="slidenum">
              <a:rPr kumimoji="0" lang="de-DE" altLang="de-DE" sz="1000" b="1"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50000"/>
                </a:spcBef>
                <a:spcAft>
                  <a:spcPct val="0"/>
                </a:spcAft>
                <a:buClrTx/>
                <a:buSzTx/>
                <a:buFontTx/>
                <a:buNone/>
                <a:tabLst/>
                <a:defRPr/>
              </a:pPr>
              <a:t>19</a:t>
            </a:fld>
            <a:endParaRPr kumimoji="0" lang="de-DE" altLang="de-DE" sz="1000" b="1"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 name="Rechteck 2">
            <a:extLst>
              <a:ext uri="{FF2B5EF4-FFF2-40B4-BE49-F238E27FC236}">
                <a16:creationId xmlns:a16="http://schemas.microsoft.com/office/drawing/2014/main" id="{6053C23D-8B18-48DB-AFE8-662884AE4F16}"/>
              </a:ext>
            </a:extLst>
          </p:cNvPr>
          <p:cNvSpPr/>
          <p:nvPr/>
        </p:nvSpPr>
        <p:spPr>
          <a:xfrm>
            <a:off x="300037" y="5258434"/>
            <a:ext cx="8543926" cy="1477328"/>
          </a:xfrm>
          <a:prstGeom prst="rect">
            <a:avLst/>
          </a:prstGeom>
          <a:solidFill>
            <a:srgbClr val="CCFFFF"/>
          </a:solidFill>
          <a:ln>
            <a:solidFill>
              <a:schemeClr val="tx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a:ln>
                  <a:noFill/>
                </a:ln>
                <a:solidFill>
                  <a:srgbClr val="000000"/>
                </a:solidFill>
                <a:effectLst/>
                <a:uLnTx/>
                <a:uFillTx/>
              </a:rPr>
              <a:t>Unterscheide: „</a:t>
            </a:r>
            <a:r>
              <a:rPr kumimoji="0" lang="de-DE" sz="1600" b="1" i="0" u="none" strike="noStrike" kern="1200" cap="none" spc="0" normalizeH="0" baseline="0" noProof="0" dirty="0">
                <a:ln>
                  <a:noFill/>
                </a:ln>
                <a:solidFill>
                  <a:srgbClr val="FF0000"/>
                </a:solidFill>
                <a:effectLst/>
                <a:uLnTx/>
                <a:uFillTx/>
              </a:rPr>
              <a:t>Öffentliche Stiftungen</a:t>
            </a:r>
            <a:r>
              <a:rPr kumimoji="0" lang="de-DE" sz="1600" b="1" i="0" u="none" strike="noStrike" kern="1200" cap="none" spc="0" normalizeH="0" baseline="0" noProof="0" dirty="0">
                <a:ln>
                  <a:noFill/>
                </a:ln>
                <a:solidFill>
                  <a:srgbClr val="000000"/>
                </a:solidFill>
                <a:effectLst/>
                <a:uLnTx/>
                <a:uFillTx/>
              </a:rPr>
              <a:t>“ </a:t>
            </a:r>
            <a:r>
              <a:rPr kumimoji="0" lang="de-DE" sz="1600" b="0" i="0" u="none" strike="noStrike" kern="1200" cap="none" spc="0" normalizeH="0" baseline="0" noProof="0" dirty="0">
                <a:ln>
                  <a:noFill/>
                </a:ln>
                <a:solidFill>
                  <a:srgbClr val="000000"/>
                </a:solidFill>
                <a:effectLst/>
                <a:uLnTx/>
                <a:uFillTx/>
              </a:rPr>
              <a:t>und </a:t>
            </a:r>
            <a:r>
              <a:rPr kumimoji="0" lang="de-DE" sz="1600" b="1" i="0" u="none" strike="noStrike" kern="1200" cap="none" spc="0" normalizeH="0" baseline="0" noProof="0" dirty="0">
                <a:ln>
                  <a:noFill/>
                </a:ln>
                <a:solidFill>
                  <a:srgbClr val="FF0000"/>
                </a:solidFill>
                <a:effectLst/>
                <a:uLnTx/>
                <a:uFillTx/>
              </a:rPr>
              <a:t>Stiftungen öffentlichen Rechts</a:t>
            </a:r>
            <a:r>
              <a:rPr kumimoji="0" lang="de-DE" sz="1600" b="1" i="0" u="none" strike="noStrike" kern="1200" cap="none" spc="0" normalizeH="0" baseline="0" noProof="0" dirty="0">
                <a:ln>
                  <a:noFill/>
                </a:ln>
                <a:solidFill>
                  <a:srgbClr val="000000"/>
                </a:solidFill>
                <a:effectLst/>
                <a:uLnTx/>
                <a:uFillTx/>
              </a:rPr>
              <a:t>. </a:t>
            </a:r>
          </a:p>
          <a:p>
            <a:pPr marL="0" marR="0" lvl="0" indent="0" defTabSz="914400" rtl="0" eaLnBrk="1" fontAlgn="base" latinLnBrk="0" hangingPunct="1">
              <a:lnSpc>
                <a:spcPct val="100000"/>
              </a:lnSpc>
              <a:spcBef>
                <a:spcPts val="600"/>
              </a:spcBef>
              <a:spcAft>
                <a:spcPct val="0"/>
              </a:spcAft>
              <a:buClrTx/>
              <a:buSzTx/>
              <a:buFontTx/>
              <a:buNone/>
              <a:tabLst/>
              <a:defRPr/>
            </a:pPr>
            <a:r>
              <a:rPr kumimoji="0" lang="de-DE" sz="1600" b="1" i="0" u="none" strike="noStrike" kern="1200" cap="none" spc="0" normalizeH="0" baseline="0" noProof="0" dirty="0">
                <a:ln>
                  <a:noFill/>
                </a:ln>
                <a:solidFill>
                  <a:srgbClr val="000000"/>
                </a:solidFill>
                <a:effectLst/>
                <a:uLnTx/>
                <a:uFillTx/>
              </a:rPr>
              <a:t>Öffentliche Stiftungen </a:t>
            </a:r>
            <a:r>
              <a:rPr kumimoji="0" lang="de-DE" sz="1600" b="0" i="0" u="none" strike="noStrike" kern="1200" cap="none" spc="0" normalizeH="0" baseline="0" noProof="0" dirty="0">
                <a:ln>
                  <a:noFill/>
                </a:ln>
                <a:solidFill>
                  <a:srgbClr val="000000"/>
                </a:solidFill>
                <a:effectLst/>
                <a:uLnTx/>
                <a:uFillTx/>
              </a:rPr>
              <a:t>sind solche, die öffentliche Zwecke verfolgen oder öffentliche Aufgaben wahrnehmen.</a:t>
            </a:r>
          </a:p>
          <a:p>
            <a:pPr marL="0" marR="0" lvl="0" indent="0" defTabSz="914400" rtl="0" eaLnBrk="1" fontAlgn="base" latinLnBrk="0" hangingPunct="1">
              <a:lnSpc>
                <a:spcPct val="100000"/>
              </a:lnSpc>
              <a:spcBef>
                <a:spcPts val="600"/>
              </a:spcBef>
              <a:spcAft>
                <a:spcPct val="0"/>
              </a:spcAft>
              <a:buClrTx/>
              <a:buSzTx/>
              <a:buFontTx/>
              <a:buNone/>
              <a:tabLst/>
              <a:defRPr/>
            </a:pPr>
            <a:r>
              <a:rPr lang="de-DE" sz="1600" b="1" dirty="0">
                <a:solidFill>
                  <a:srgbClr val="000000"/>
                </a:solidFill>
              </a:rPr>
              <a:t>Stiftungen des öffentlichen Rechts </a:t>
            </a:r>
            <a:r>
              <a:rPr lang="de-DE" sz="1600" dirty="0">
                <a:solidFill>
                  <a:srgbClr val="000000"/>
                </a:solidFill>
              </a:rPr>
              <a:t>entstehen durch Rechtsakt (Gesetz). Sie spielen für  private Stiftungswillige in der Regel keine Rolle (Ausnahme: evtl. Zustiftungen).</a:t>
            </a:r>
            <a:endParaRPr kumimoji="0" lang="de-DE" sz="1600" b="0" i="0" u="none" strike="noStrike" kern="1200" cap="none" spc="0" normalizeH="0" baseline="0" noProof="0" dirty="0">
              <a:ln>
                <a:noFill/>
              </a:ln>
              <a:solidFill>
                <a:srgbClr val="000000"/>
              </a:solidFill>
              <a:effectLst/>
              <a:uLnTx/>
              <a:uFillTx/>
            </a:endParaRPr>
          </a:p>
        </p:txBody>
      </p:sp>
      <p:graphicFrame>
        <p:nvGraphicFramePr>
          <p:cNvPr id="5" name="Objekt 4">
            <a:extLst>
              <a:ext uri="{FF2B5EF4-FFF2-40B4-BE49-F238E27FC236}">
                <a16:creationId xmlns:a16="http://schemas.microsoft.com/office/drawing/2014/main" id="{D4B4019E-F0D4-4E71-8258-517571A0E28F}"/>
              </a:ext>
            </a:extLst>
          </p:cNvPr>
          <p:cNvGraphicFramePr>
            <a:graphicFrameLocks noChangeAspect="1"/>
          </p:cNvGraphicFramePr>
          <p:nvPr>
            <p:extLst>
              <p:ext uri="{D42A27DB-BD31-4B8C-83A1-F6EECF244321}">
                <p14:modId xmlns:p14="http://schemas.microsoft.com/office/powerpoint/2010/main" val="2842334848"/>
              </p:ext>
            </p:extLst>
          </p:nvPr>
        </p:nvGraphicFramePr>
        <p:xfrm>
          <a:off x="300037" y="626011"/>
          <a:ext cx="8543925" cy="4419600"/>
        </p:xfrm>
        <a:graphic>
          <a:graphicData uri="http://schemas.openxmlformats.org/presentationml/2006/ole">
            <mc:AlternateContent xmlns:mc="http://schemas.openxmlformats.org/markup-compatibility/2006">
              <mc:Choice xmlns:v="urn:schemas-microsoft-com:vml" Requires="v">
                <p:oleObj spid="_x0000_s1070" name="Worksheet" r:id="rId6" imgW="8544098" imgH="4419600" progId="Excel.Sheet.12">
                  <p:embed/>
                </p:oleObj>
              </mc:Choice>
              <mc:Fallback>
                <p:oleObj name="Worksheet" r:id="rId6" imgW="8544098" imgH="4419600" progId="Excel.Sheet.12">
                  <p:embed/>
                  <p:pic>
                    <p:nvPicPr>
                      <p:cNvPr id="0" name=""/>
                      <p:cNvPicPr/>
                      <p:nvPr/>
                    </p:nvPicPr>
                    <p:blipFill>
                      <a:blip r:embed="rId7"/>
                      <a:stretch>
                        <a:fillRect/>
                      </a:stretch>
                    </p:blipFill>
                    <p:spPr>
                      <a:xfrm>
                        <a:off x="300037" y="626011"/>
                        <a:ext cx="8543925" cy="4419600"/>
                      </a:xfrm>
                      <a:prstGeom prst="rect">
                        <a:avLst/>
                      </a:prstGeom>
                    </p:spPr>
                  </p:pic>
                </p:oleObj>
              </mc:Fallback>
            </mc:AlternateContent>
          </a:graphicData>
        </a:graphic>
      </p:graphicFrame>
      <p:pic>
        <p:nvPicPr>
          <p:cNvPr id="6" name="Aufgezeichneter Sound">
            <a:hlinkClick r:id="" action="ppaction://media"/>
            <a:extLst>
              <a:ext uri="{FF2B5EF4-FFF2-40B4-BE49-F238E27FC236}">
                <a16:creationId xmlns:a16="http://schemas.microsoft.com/office/drawing/2014/main" id="{CA22BACF-26D3-4E1D-BEF5-25A1C0FC10E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831745" y="5885879"/>
            <a:ext cx="609600" cy="609600"/>
          </a:xfrm>
          <a:prstGeom prst="rect">
            <a:avLst/>
          </a:prstGeom>
        </p:spPr>
      </p:pic>
    </p:spTree>
    <p:extLst>
      <p:ext uri="{BB962C8B-B14F-4D97-AF65-F5344CB8AC3E}">
        <p14:creationId xmlns:p14="http://schemas.microsoft.com/office/powerpoint/2010/main" val="2610855482"/>
      </p:ext>
    </p:extLst>
  </p:cSld>
  <p:clrMapOvr>
    <a:masterClrMapping/>
  </p:clrMapOvr>
  <p:transition spd="med" advClick="0" advTm="2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25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2C5786A-6482-4CFD-A333-4E3154E84347}"/>
              </a:ext>
            </a:extLst>
          </p:cNvPr>
          <p:cNvPicPr>
            <a:picLocks noChangeAspect="1"/>
          </p:cNvPicPr>
          <p:nvPr/>
        </p:nvPicPr>
        <p:blipFill>
          <a:blip r:embed="rId5"/>
          <a:stretch>
            <a:fillRect/>
          </a:stretch>
        </p:blipFill>
        <p:spPr>
          <a:xfrm>
            <a:off x="5756649" y="3202543"/>
            <a:ext cx="2952328" cy="3112532"/>
          </a:xfrm>
          <a:prstGeom prst="rect">
            <a:avLst/>
          </a:prstGeom>
        </p:spPr>
      </p:pic>
      <p:sp>
        <p:nvSpPr>
          <p:cNvPr id="59394" name="Rectangle 3"/>
          <p:cNvSpPr>
            <a:spLocks noChangeArrowheads="1"/>
          </p:cNvSpPr>
          <p:nvPr/>
        </p:nvSpPr>
        <p:spPr bwMode="auto">
          <a:xfrm>
            <a:off x="233475" y="1266379"/>
            <a:ext cx="8496944" cy="5461446"/>
          </a:xfrm>
          <a:prstGeom prst="rect">
            <a:avLst/>
          </a:prstGeom>
          <a:noFill/>
          <a:ln w="9525">
            <a:noFill/>
            <a:miter lim="800000"/>
            <a:headEnd/>
            <a:tailEnd/>
          </a:ln>
        </p:spPr>
        <p:txBody>
          <a:bodyPr/>
          <a:lstStyle/>
          <a:p>
            <a:pPr marL="447675" indent="-358775" eaLnBrk="0" hangingPunct="0">
              <a:lnSpc>
                <a:spcPct val="110000"/>
              </a:lnSpc>
              <a:spcBef>
                <a:spcPts val="0"/>
              </a:spcBef>
              <a:buFontTx/>
              <a:buChar char="•"/>
              <a:tabLst>
                <a:tab pos="987425" algn="l"/>
              </a:tabLst>
            </a:pPr>
            <a:r>
              <a:rPr lang="de-DE" altLang="de-DE" sz="1800" b="1" dirty="0">
                <a:solidFill>
                  <a:srgbClr val="000000"/>
                </a:solidFill>
              </a:rPr>
              <a:t>Augsburg – eine Stadt mit großer Stiftungstradition</a:t>
            </a:r>
          </a:p>
          <a:p>
            <a:pPr marL="447675" indent="-358775" eaLnBrk="0" hangingPunct="0">
              <a:lnSpc>
                <a:spcPct val="110000"/>
              </a:lnSpc>
              <a:spcBef>
                <a:spcPts val="0"/>
              </a:spcBef>
              <a:buFontTx/>
              <a:buChar char="•"/>
              <a:tabLst>
                <a:tab pos="987425" algn="l"/>
              </a:tabLst>
            </a:pPr>
            <a:endParaRPr lang="de-DE" altLang="de-DE" sz="1800" b="1" dirty="0"/>
          </a:p>
          <a:p>
            <a:pPr marL="447675" indent="-358775" eaLnBrk="0" hangingPunct="0">
              <a:lnSpc>
                <a:spcPct val="110000"/>
              </a:lnSpc>
              <a:spcBef>
                <a:spcPts val="0"/>
              </a:spcBef>
              <a:buFontTx/>
              <a:buChar char="•"/>
              <a:tabLst>
                <a:tab pos="987425" algn="l"/>
              </a:tabLst>
            </a:pPr>
            <a:r>
              <a:rPr lang="de-DE" altLang="de-DE" sz="1800" b="1" dirty="0"/>
              <a:t>Warum stiften?</a:t>
            </a:r>
          </a:p>
          <a:p>
            <a:pPr marL="447675" indent="-358775" eaLnBrk="0" hangingPunct="0">
              <a:lnSpc>
                <a:spcPct val="110000"/>
              </a:lnSpc>
              <a:spcBef>
                <a:spcPts val="0"/>
              </a:spcBef>
              <a:buFontTx/>
              <a:buChar char="•"/>
              <a:tabLst>
                <a:tab pos="987425" algn="l"/>
              </a:tabLst>
            </a:pPr>
            <a:endParaRPr lang="de-DE" altLang="de-DE" sz="1800" b="1" dirty="0">
              <a:solidFill>
                <a:srgbClr val="CC0000"/>
              </a:solidFill>
            </a:endParaRPr>
          </a:p>
          <a:p>
            <a:pPr marL="447675" indent="-358775" eaLnBrk="0" hangingPunct="0">
              <a:lnSpc>
                <a:spcPct val="110000"/>
              </a:lnSpc>
              <a:spcBef>
                <a:spcPts val="0"/>
              </a:spcBef>
              <a:buFontTx/>
              <a:buChar char="•"/>
              <a:tabLst>
                <a:tab pos="987425" algn="l"/>
              </a:tabLst>
            </a:pPr>
            <a:r>
              <a:rPr lang="de-DE" altLang="de-DE" sz="1800" b="1" dirty="0">
                <a:solidFill>
                  <a:srgbClr val="000000"/>
                </a:solidFill>
              </a:rPr>
              <a:t>Zuwendungsformen und Stiftungstypen</a:t>
            </a:r>
          </a:p>
          <a:p>
            <a:pPr marL="809625" lvl="1" indent="-358775" eaLnBrk="0" hangingPunct="0">
              <a:lnSpc>
                <a:spcPct val="110000"/>
              </a:lnSpc>
              <a:spcBef>
                <a:spcPts val="600"/>
              </a:spcBef>
              <a:buFontTx/>
              <a:buChar char="•"/>
            </a:pPr>
            <a:r>
              <a:rPr lang="de-DE" altLang="de-DE" sz="1600" dirty="0">
                <a:solidFill>
                  <a:srgbClr val="000000"/>
                </a:solidFill>
              </a:rPr>
              <a:t>rechtsfähige Stiftungen des bürgerlichen Rechts</a:t>
            </a:r>
          </a:p>
          <a:p>
            <a:pPr marL="809625" indent="-358775" eaLnBrk="0" hangingPunct="0">
              <a:lnSpc>
                <a:spcPct val="110000"/>
              </a:lnSpc>
              <a:spcBef>
                <a:spcPts val="600"/>
              </a:spcBef>
              <a:buFontTx/>
              <a:buChar char="•"/>
            </a:pPr>
            <a:r>
              <a:rPr lang="de-DE" altLang="de-DE" sz="1600" dirty="0">
                <a:solidFill>
                  <a:srgbClr val="000000"/>
                </a:solidFill>
              </a:rPr>
              <a:t>rechtlich unselbständige (fiduziarische) Stiftungen </a:t>
            </a:r>
          </a:p>
          <a:p>
            <a:pPr marL="809625" indent="-358775" eaLnBrk="0" hangingPunct="0">
              <a:lnSpc>
                <a:spcPct val="110000"/>
              </a:lnSpc>
              <a:spcBef>
                <a:spcPts val="600"/>
              </a:spcBef>
              <a:buFontTx/>
              <a:buChar char="•"/>
            </a:pPr>
            <a:r>
              <a:rPr lang="de-DE" altLang="de-DE" sz="1600" dirty="0">
                <a:solidFill>
                  <a:srgbClr val="000000"/>
                </a:solidFill>
              </a:rPr>
              <a:t>Zustiftungen</a:t>
            </a:r>
          </a:p>
          <a:p>
            <a:pPr marL="809625" indent="-358775" eaLnBrk="0" hangingPunct="0">
              <a:lnSpc>
                <a:spcPct val="110000"/>
              </a:lnSpc>
              <a:spcBef>
                <a:spcPts val="600"/>
              </a:spcBef>
              <a:buFontTx/>
              <a:buChar char="•"/>
            </a:pPr>
            <a:r>
              <a:rPr lang="de-DE" altLang="de-DE" sz="1600" dirty="0">
                <a:solidFill>
                  <a:srgbClr val="000000"/>
                </a:solidFill>
              </a:rPr>
              <a:t>Verbrauchsstiftungen </a:t>
            </a:r>
          </a:p>
          <a:p>
            <a:pPr marL="809625" indent="-358775" eaLnBrk="0" hangingPunct="0">
              <a:lnSpc>
                <a:spcPct val="110000"/>
              </a:lnSpc>
              <a:spcBef>
                <a:spcPts val="600"/>
              </a:spcBef>
              <a:buFontTx/>
              <a:buChar char="•"/>
            </a:pPr>
            <a:r>
              <a:rPr lang="de-DE" altLang="de-DE" sz="1600" dirty="0">
                <a:solidFill>
                  <a:srgbClr val="000000"/>
                </a:solidFill>
              </a:rPr>
              <a:t>Spenden</a:t>
            </a:r>
          </a:p>
          <a:p>
            <a:pPr marL="809625" indent="-358775" eaLnBrk="0" hangingPunct="0">
              <a:lnSpc>
                <a:spcPct val="110000"/>
              </a:lnSpc>
              <a:spcBef>
                <a:spcPts val="600"/>
              </a:spcBef>
              <a:buFontTx/>
              <a:buChar char="•"/>
              <a:tabLst>
                <a:tab pos="2417763" algn="l"/>
              </a:tabLst>
            </a:pPr>
            <a:r>
              <a:rPr lang="de-DE" altLang="de-DE" sz="1600" dirty="0"/>
              <a:t>Sonderformen: 	Stiftungs-GmbH, Stiftungsverein</a:t>
            </a:r>
          </a:p>
          <a:p>
            <a:pPr marL="2279650" lvl="4" eaLnBrk="0" hangingPunct="0">
              <a:lnSpc>
                <a:spcPct val="110000"/>
              </a:lnSpc>
              <a:spcBef>
                <a:spcPts val="600"/>
              </a:spcBef>
              <a:tabLst>
                <a:tab pos="2417763" algn="l"/>
              </a:tabLst>
            </a:pPr>
            <a:r>
              <a:rPr lang="de-DE" altLang="de-DE" sz="1600" dirty="0"/>
              <a:t>	Hybrid-Stiftung</a:t>
            </a:r>
          </a:p>
          <a:p>
            <a:pPr marL="450850" eaLnBrk="0" hangingPunct="0">
              <a:lnSpc>
                <a:spcPct val="110000"/>
              </a:lnSpc>
              <a:spcBef>
                <a:spcPts val="600"/>
              </a:spcBef>
            </a:pPr>
            <a:r>
              <a:rPr lang="de-DE" altLang="de-DE" sz="1600" dirty="0"/>
              <a:t> </a:t>
            </a:r>
          </a:p>
          <a:p>
            <a:pPr marL="447675" indent="-358775" eaLnBrk="0" hangingPunct="0">
              <a:lnSpc>
                <a:spcPct val="110000"/>
              </a:lnSpc>
              <a:spcBef>
                <a:spcPts val="0"/>
              </a:spcBef>
              <a:buFontTx/>
              <a:buChar char="•"/>
              <a:tabLst>
                <a:tab pos="987425" algn="l"/>
              </a:tabLst>
            </a:pPr>
            <a:r>
              <a:rPr lang="de-DE" altLang="de-DE" sz="1800" b="1" dirty="0"/>
              <a:t>Die doppelte steuerliche Begüns</a:t>
            </a:r>
            <a:r>
              <a:rPr lang="de-DE" altLang="de-DE" sz="1800" b="1" dirty="0">
                <a:solidFill>
                  <a:srgbClr val="000000"/>
                </a:solidFill>
              </a:rPr>
              <a:t>tigung: </a:t>
            </a:r>
            <a:br>
              <a:rPr lang="de-DE" altLang="de-DE" sz="1800" b="1" dirty="0">
                <a:solidFill>
                  <a:srgbClr val="000000"/>
                </a:solidFill>
              </a:rPr>
            </a:br>
            <a:r>
              <a:rPr lang="de-DE" altLang="de-DE" sz="1800" b="1" dirty="0">
                <a:solidFill>
                  <a:srgbClr val="000000"/>
                </a:solidFill>
              </a:rPr>
              <a:t>für Stiftungen und Stiftende</a:t>
            </a:r>
          </a:p>
          <a:p>
            <a:pPr marL="88900" eaLnBrk="0" hangingPunct="0">
              <a:lnSpc>
                <a:spcPct val="110000"/>
              </a:lnSpc>
              <a:spcBef>
                <a:spcPts val="0"/>
              </a:spcBef>
              <a:tabLst>
                <a:tab pos="449263" algn="l"/>
                <a:tab pos="987425" algn="l"/>
              </a:tabLst>
            </a:pPr>
            <a:endParaRPr lang="de-DE" altLang="de-DE" sz="1800" dirty="0">
              <a:solidFill>
                <a:srgbClr val="000000"/>
              </a:solidFill>
            </a:endParaRPr>
          </a:p>
        </p:txBody>
      </p:sp>
      <p:sp>
        <p:nvSpPr>
          <p:cNvPr id="16387" name="Rectangle 2"/>
          <p:cNvSpPr>
            <a:spLocks noGrp="1" noChangeArrowheads="1"/>
          </p:cNvSpPr>
          <p:nvPr>
            <p:ph type="title" idx="4294967295"/>
          </p:nvPr>
        </p:nvSpPr>
        <p:spPr>
          <a:xfrm>
            <a:off x="826836" y="288478"/>
            <a:ext cx="7775575" cy="836613"/>
          </a:xfrm>
        </p:spPr>
        <p:txBody>
          <a:bodyPr/>
          <a:lstStyle/>
          <a:p>
            <a:pPr>
              <a:lnSpc>
                <a:spcPct val="120000"/>
              </a:lnSpc>
              <a:spcBef>
                <a:spcPct val="20000"/>
              </a:spcBef>
            </a:pPr>
            <a:r>
              <a:rPr lang="de-DE" altLang="de-DE" sz="2800" b="1" dirty="0">
                <a:solidFill>
                  <a:schemeClr val="tx1"/>
                </a:solidFill>
                <a:latin typeface="Arial" charset="0"/>
              </a:rPr>
              <a:t>Inhaltsübersicht</a:t>
            </a:r>
          </a:p>
        </p:txBody>
      </p:sp>
      <p:sp>
        <p:nvSpPr>
          <p:cNvPr id="16388" name="Foliennummernplatzhalter 5"/>
          <p:cNvSpPr txBox="1">
            <a:spLocks noGrp="1"/>
          </p:cNvSpPr>
          <p:nvPr/>
        </p:nvSpPr>
        <p:spPr bwMode="auto">
          <a:xfrm>
            <a:off x="7239000" y="6597650"/>
            <a:ext cx="1905000" cy="260350"/>
          </a:xfrm>
          <a:prstGeom prst="rect">
            <a:avLst/>
          </a:prstGeom>
          <a:noFill/>
          <a:ln w="9525">
            <a:noFill/>
            <a:miter lim="800000"/>
            <a:headEnd/>
            <a:tailEnd/>
          </a:ln>
        </p:spPr>
        <p:txBody>
          <a:bodyPr/>
          <a:lstStyle/>
          <a:p>
            <a:pPr algn="r"/>
            <a:fld id="{BD40AC68-4192-4E49-AEE1-AD9B7FF75602}" type="slidenum">
              <a:rPr lang="de-DE" altLang="de-DE" sz="1000">
                <a:solidFill>
                  <a:srgbClr val="000000"/>
                </a:solidFill>
                <a:latin typeface="Times New Roman" pitchFamily="18" charset="0"/>
              </a:rPr>
              <a:pPr algn="r"/>
              <a:t>2</a:t>
            </a:fld>
            <a:endParaRPr lang="de-DE" altLang="de-DE" sz="1000">
              <a:solidFill>
                <a:srgbClr val="000000"/>
              </a:solidFill>
              <a:latin typeface="Times New Roman" pitchFamily="18" charset="0"/>
            </a:endParaRPr>
          </a:p>
        </p:txBody>
      </p:sp>
      <p:pic>
        <p:nvPicPr>
          <p:cNvPr id="5" name="Audio 4">
            <a:hlinkClick r:id="" action="ppaction://media"/>
            <a:extLst>
              <a:ext uri="{FF2B5EF4-FFF2-40B4-BE49-F238E27FC236}">
                <a16:creationId xmlns:a16="http://schemas.microsoft.com/office/drawing/2014/main" id="{0DA82993-8492-4122-BA82-A7B3D623DA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med" advClick="0" advTm="28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90051CFE-2DCF-43B0-A867-19126B884981}"/>
              </a:ext>
            </a:extLst>
          </p:cNvPr>
          <p:cNvSpPr/>
          <p:nvPr/>
        </p:nvSpPr>
        <p:spPr bwMode="auto">
          <a:xfrm>
            <a:off x="7040584" y="1356350"/>
            <a:ext cx="1891308" cy="1280563"/>
          </a:xfrm>
          <a:prstGeom prst="ellipse">
            <a:avLst/>
          </a:prstGeom>
          <a:solidFill>
            <a:srgbClr val="FFFF00"/>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600" b="0" i="0" u="none" strike="noStrike" cap="none" normalizeH="0" baseline="0">
              <a:ln>
                <a:noFill/>
              </a:ln>
              <a:solidFill>
                <a:schemeClr val="tx1"/>
              </a:solidFill>
              <a:effectLst/>
              <a:latin typeface="Arial" charset="0"/>
            </a:endParaRPr>
          </a:p>
        </p:txBody>
      </p:sp>
      <p:sp>
        <p:nvSpPr>
          <p:cNvPr id="1281025" name="Text Box 6"/>
          <p:cNvSpPr txBox="1">
            <a:spLocks noChangeArrowheads="1"/>
          </p:cNvSpPr>
          <p:nvPr/>
        </p:nvSpPr>
        <p:spPr bwMode="auto">
          <a:xfrm>
            <a:off x="0" y="185102"/>
            <a:ext cx="9144000" cy="95410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2800" b="1" i="0" u="none" strike="noStrike" kern="1200" cap="none" spc="0" normalizeH="0" baseline="0" noProof="0" dirty="0">
                <a:ln>
                  <a:noFill/>
                </a:ln>
                <a:effectLst/>
                <a:uLnTx/>
                <a:uFillTx/>
                <a:latin typeface="Arial" charset="0"/>
                <a:ea typeface="+mn-ea"/>
                <a:cs typeface="Arial" charset="0"/>
              </a:rPr>
              <a:t>Die steuerlichen Begünstigungen</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2800" b="1" i="0" u="none" strike="noStrike" kern="1200" cap="none" spc="0" normalizeH="0" baseline="0" noProof="0" dirty="0">
                <a:ln>
                  <a:noFill/>
                </a:ln>
                <a:effectLst/>
                <a:uLnTx/>
                <a:uFillTx/>
                <a:latin typeface="Arial" charset="0"/>
                <a:ea typeface="+mn-ea"/>
                <a:cs typeface="Arial" charset="0"/>
              </a:rPr>
              <a:t> für Stiftungen und Stiftende</a:t>
            </a:r>
          </a:p>
        </p:txBody>
      </p:sp>
      <p:sp>
        <p:nvSpPr>
          <p:cNvPr id="1281027" name="Foliennummernplatzhalter 5"/>
          <p:cNvSpPr txBox="1">
            <a:spLocks noGrp="1"/>
          </p:cNvSpPr>
          <p:nvPr/>
        </p:nvSpPr>
        <p:spPr bwMode="auto">
          <a:xfrm>
            <a:off x="7239000" y="6597650"/>
            <a:ext cx="1905000" cy="2603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9B4314-862C-4D18-80B6-226BD0BC614E}" type="slidenum">
              <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1281029" name="Rectangle 3"/>
          <p:cNvSpPr>
            <a:spLocks noChangeArrowheads="1"/>
          </p:cNvSpPr>
          <p:nvPr/>
        </p:nvSpPr>
        <p:spPr bwMode="auto">
          <a:xfrm>
            <a:off x="403030" y="1139209"/>
            <a:ext cx="6828476" cy="1656184"/>
          </a:xfrm>
          <a:prstGeom prst="rect">
            <a:avLst/>
          </a:prstGeom>
          <a:noFill/>
          <a:ln w="9525">
            <a:noFill/>
            <a:miter lim="800000"/>
            <a:headEnd/>
            <a:tailEnd/>
          </a:ln>
        </p:spPr>
        <p:txBody>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lang="de-DE" sz="1600" b="1" dirty="0">
                <a:solidFill>
                  <a:srgbClr val="C00000"/>
                </a:solidFill>
                <a:latin typeface="Arial" panose="020B0604020202020204" pitchFamily="34" charset="0"/>
              </a:rPr>
              <a:t>Mittel die für Stiftungen eingesetzt werden, sind doppelt begünstigt:</a:t>
            </a: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Der Staat unterstützt die Tätigkeit und die Errichtung von Stiftungen, </a:t>
            </a:r>
            <a:b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b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die das Gemeinwohl fördern durch Steuervergünstigungen sowohl</a:t>
            </a:r>
          </a:p>
          <a:p>
            <a:pPr marL="285750" marR="0" lvl="0" indent="-285750" algn="l" defTabSz="914400" rtl="0" eaLnBrk="1" fontAlgn="base" latinLnBrk="0" hangingPunct="1">
              <a:lnSpc>
                <a:spcPct val="120000"/>
              </a:lnSpc>
              <a:spcBef>
                <a:spcPct val="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auf der Seite der Stiftung als auch </a:t>
            </a:r>
          </a:p>
          <a:p>
            <a:pPr marL="285750" marR="0" lvl="0" indent="-285750" algn="l" defTabSz="914400" rtl="0" eaLnBrk="1" fontAlgn="base" latinLnBrk="0" hangingPunct="1">
              <a:lnSpc>
                <a:spcPct val="120000"/>
              </a:lnSpc>
              <a:spcBef>
                <a:spcPct val="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auf der Seite des/der Stiftenden</a:t>
            </a:r>
          </a:p>
          <a:p>
            <a:pPr marL="0" marR="0" lvl="0" indent="0" algn="l" defTabSz="914400" rtl="0" eaLnBrk="1" fontAlgn="base" latinLnBrk="0" hangingPunct="1">
              <a:lnSpc>
                <a:spcPct val="100000"/>
              </a:lnSpc>
              <a:spcBef>
                <a:spcPct val="0"/>
              </a:spcBef>
              <a:spcAft>
                <a:spcPct val="0"/>
              </a:spcAft>
              <a:buClrTx/>
              <a:buSzTx/>
              <a:buFontTx/>
              <a:buNone/>
              <a:tabLst/>
              <a:defRPr/>
            </a:pPr>
            <a:endParaRPr lang="de-DE" sz="1600" dirty="0">
              <a:solidFill>
                <a:srgbClr val="000000"/>
              </a:solidFill>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6" name="Text Box 4">
            <a:extLst>
              <a:ext uri="{FF2B5EF4-FFF2-40B4-BE49-F238E27FC236}">
                <a16:creationId xmlns:a16="http://schemas.microsoft.com/office/drawing/2014/main" id="{4B8D9D5D-49AF-497C-8669-65BDE202342F}"/>
              </a:ext>
            </a:extLst>
          </p:cNvPr>
          <p:cNvSpPr txBox="1">
            <a:spLocks noChangeArrowheads="1"/>
          </p:cNvSpPr>
          <p:nvPr/>
        </p:nvSpPr>
        <p:spPr bwMode="auto">
          <a:xfrm>
            <a:off x="287523" y="3019387"/>
            <a:ext cx="8568953" cy="3493777"/>
          </a:xfrm>
          <a:prstGeom prst="rect">
            <a:avLst/>
          </a:prstGeom>
          <a:noFill/>
          <a:ln w="9525">
            <a:noFill/>
            <a:miter lim="800000"/>
            <a:headEnd/>
            <a:tailEnd/>
          </a:ln>
        </p:spPr>
        <p:txBody>
          <a:bodyPr wrap="square">
            <a:spAutoFit/>
          </a:bodyPr>
          <a:lstStyle/>
          <a:p>
            <a:pPr marR="0" lvl="0" algn="l" defTabSz="914400" rtl="0" eaLnBrk="1" fontAlgn="base" latinLnBrk="0" hangingPunct="1">
              <a:lnSpc>
                <a:spcPct val="120000"/>
              </a:lnSpc>
              <a:spcBef>
                <a:spcPts val="1200"/>
              </a:spcBef>
              <a:spcAft>
                <a:spcPct val="0"/>
              </a:spcAft>
              <a:buClrTx/>
              <a:buSzTx/>
              <a:tabLst/>
              <a:defRPr/>
            </a:pPr>
            <a:r>
              <a:rPr kumimoji="0" lang="de-DE" altLang="de-DE" sz="1600" b="1" i="0" u="none" strike="noStrike" kern="1200" cap="none" spc="0" normalizeH="0" baseline="0" noProof="0" dirty="0">
                <a:ln>
                  <a:noFill/>
                </a:ln>
                <a:solidFill>
                  <a:srgbClr val="000000"/>
                </a:solidFill>
                <a:effectLst/>
                <a:uLnTx/>
                <a:uFillTx/>
                <a:latin typeface="Arial" charset="0"/>
                <a:ea typeface="+mn-ea"/>
                <a:cs typeface="Arial" charset="0"/>
              </a:rPr>
              <a:t>1. Steuervergünstigungen auf der Ebene der (steuerbegünstigten) Stiftung</a:t>
            </a:r>
          </a:p>
          <a:p>
            <a:pPr marL="450850" marR="0" lvl="0" indent="-450850" algn="l" defTabSz="914400" rtl="0" eaLnBrk="1" fontAlgn="base" latinLnBrk="0" hangingPunct="1">
              <a:lnSpc>
                <a:spcPct val="120000"/>
              </a:lnSpc>
              <a:spcBef>
                <a:spcPts val="1200"/>
              </a:spcBef>
              <a:spcAft>
                <a:spcPct val="0"/>
              </a:spcAft>
              <a:buClrTx/>
              <a:buSzTx/>
              <a:buFontTx/>
              <a:buChar char="•"/>
              <a:tabLst/>
              <a:defRPr/>
            </a:pP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Körperschaftsteuerfreiheit, </a:t>
            </a:r>
            <a:r>
              <a:rPr kumimoji="0" lang="de-DE" altLang="de-DE" sz="1600" b="0" i="0" u="none" strike="noStrike" kern="1200" cap="none" spc="0" normalizeH="0" baseline="0" noProof="0" dirty="0" err="1">
                <a:ln>
                  <a:noFill/>
                </a:ln>
                <a:solidFill>
                  <a:srgbClr val="000000"/>
                </a:solidFill>
                <a:effectLst/>
                <a:uLnTx/>
                <a:uFillTx/>
                <a:latin typeface="Arial" charset="0"/>
                <a:ea typeface="+mn-ea"/>
                <a:cs typeface="Arial" charset="0"/>
              </a:rPr>
              <a:t>Kapitalertragsteuerfreiheit</a:t>
            </a: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 und Gewerbesteuerfreiheit  (soweit kein wirtschaftlicher Geschäftsbetrieb unterhalten wird) für die von der Stiftung erwirtschafteten Erträge</a:t>
            </a:r>
          </a:p>
          <a:p>
            <a:pPr marL="450850" marR="0" lvl="0" indent="-450850" algn="l" defTabSz="914400" rtl="0" eaLnBrk="1" fontAlgn="base" latinLnBrk="0" hangingPunct="1">
              <a:lnSpc>
                <a:spcPct val="120000"/>
              </a:lnSpc>
              <a:spcBef>
                <a:spcPts val="1200"/>
              </a:spcBef>
              <a:spcAft>
                <a:spcPct val="0"/>
              </a:spcAft>
              <a:buClrTx/>
              <a:buSzTx/>
              <a:buFontTx/>
              <a:buChar char="•"/>
              <a:tabLst/>
              <a:defRPr/>
            </a:pP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Ggf. begünstigter Umsatzsteuersatz (7 %) für bestimmte Zweckbetriebe</a:t>
            </a:r>
          </a:p>
          <a:p>
            <a:pPr marL="450850" marR="0" lvl="0" indent="-450850" algn="l" defTabSz="914400" rtl="0" eaLnBrk="1" fontAlgn="base" latinLnBrk="0" hangingPunct="1">
              <a:lnSpc>
                <a:spcPct val="120000"/>
              </a:lnSpc>
              <a:spcBef>
                <a:spcPts val="1200"/>
              </a:spcBef>
              <a:spcAft>
                <a:spcPct val="0"/>
              </a:spcAft>
              <a:buClrTx/>
              <a:buSzTx/>
              <a:buFontTx/>
              <a:buChar char="•"/>
              <a:tabLst/>
              <a:defRPr/>
            </a:pP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Befreiung von der Erbschaftsteuer </a:t>
            </a:r>
          </a:p>
          <a:p>
            <a:pPr marL="450850" marR="0" lvl="0" indent="-450850" algn="l" defTabSz="914400" rtl="0" eaLnBrk="1" fontAlgn="base" latinLnBrk="0" hangingPunct="1">
              <a:lnSpc>
                <a:spcPct val="120000"/>
              </a:lnSpc>
              <a:spcBef>
                <a:spcPts val="1200"/>
              </a:spcBef>
              <a:spcAft>
                <a:spcPct val="0"/>
              </a:spcAft>
              <a:buClrTx/>
              <a:buSzTx/>
              <a:buFontTx/>
              <a:buChar char="•"/>
              <a:tabLst/>
              <a:defRPr/>
            </a:pPr>
            <a:r>
              <a:rPr lang="de-DE" altLang="de-DE" sz="1600" dirty="0">
                <a:solidFill>
                  <a:srgbClr val="000000"/>
                </a:solidFill>
              </a:rPr>
              <a:t>Befreiung von der Grunderwerbsteuer</a:t>
            </a:r>
            <a:endPar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endParaRPr>
          </a:p>
          <a:p>
            <a:pPr marL="450850" marR="0" lvl="0" indent="-450850" algn="l" defTabSz="914400" rtl="0" eaLnBrk="1" fontAlgn="base" latinLnBrk="0" hangingPunct="1">
              <a:lnSpc>
                <a:spcPct val="120000"/>
              </a:lnSpc>
              <a:spcBef>
                <a:spcPts val="1200"/>
              </a:spcBef>
              <a:spcAft>
                <a:spcPct val="0"/>
              </a:spcAft>
              <a:buClrTx/>
              <a:buSzTx/>
              <a:buFontTx/>
              <a:buChar char="•"/>
              <a:tabLst/>
              <a:defRPr/>
            </a:pP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Befreiung von der Grundsteuer (soweit Grundbesitz unmittelbar für </a:t>
            </a:r>
            <a:b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b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begünstigte Zwecke genutzt wird) </a:t>
            </a:r>
          </a:p>
        </p:txBody>
      </p:sp>
      <p:sp>
        <p:nvSpPr>
          <p:cNvPr id="4" name="Textfeld 3">
            <a:extLst>
              <a:ext uri="{FF2B5EF4-FFF2-40B4-BE49-F238E27FC236}">
                <a16:creationId xmlns:a16="http://schemas.microsoft.com/office/drawing/2014/main" id="{E9E9E870-C374-4760-9581-36A12AAA65DD}"/>
              </a:ext>
            </a:extLst>
          </p:cNvPr>
          <p:cNvSpPr txBox="1"/>
          <p:nvPr/>
        </p:nvSpPr>
        <p:spPr>
          <a:xfrm>
            <a:off x="7231506" y="1668982"/>
            <a:ext cx="1509464" cy="646331"/>
          </a:xfrm>
          <a:prstGeom prst="rect">
            <a:avLst/>
          </a:prstGeom>
          <a:noFill/>
        </p:spPr>
        <p:txBody>
          <a:bodyPr wrap="square" rtlCol="0">
            <a:spAutoFit/>
          </a:bodyPr>
          <a:lstStyle/>
          <a:p>
            <a:pPr algn="ctr"/>
            <a:r>
              <a:rPr lang="de-DE" sz="1800" b="1" dirty="0"/>
              <a:t>Der Staat unterstützt</a:t>
            </a:r>
          </a:p>
        </p:txBody>
      </p:sp>
      <p:sp>
        <p:nvSpPr>
          <p:cNvPr id="11" name="Ellipse 10">
            <a:extLst>
              <a:ext uri="{FF2B5EF4-FFF2-40B4-BE49-F238E27FC236}">
                <a16:creationId xmlns:a16="http://schemas.microsoft.com/office/drawing/2014/main" id="{7870FEDF-B97B-479D-A55B-7686AF3EBCCF}"/>
              </a:ext>
            </a:extLst>
          </p:cNvPr>
          <p:cNvSpPr/>
          <p:nvPr/>
        </p:nvSpPr>
        <p:spPr bwMode="auto">
          <a:xfrm>
            <a:off x="7061866" y="5004640"/>
            <a:ext cx="1891308" cy="1280563"/>
          </a:xfrm>
          <a:prstGeom prst="ellipse">
            <a:avLst/>
          </a:prstGeom>
          <a:solidFill>
            <a:srgbClr val="FFFF00"/>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600" b="0" i="0" u="none" strike="noStrike" cap="none" normalizeH="0" baseline="0">
              <a:ln>
                <a:noFill/>
              </a:ln>
              <a:solidFill>
                <a:schemeClr val="tx1"/>
              </a:solidFill>
              <a:effectLst/>
              <a:latin typeface="Arial" charset="0"/>
            </a:endParaRPr>
          </a:p>
        </p:txBody>
      </p:sp>
      <p:sp>
        <p:nvSpPr>
          <p:cNvPr id="12" name="Textfeld 11">
            <a:extLst>
              <a:ext uri="{FF2B5EF4-FFF2-40B4-BE49-F238E27FC236}">
                <a16:creationId xmlns:a16="http://schemas.microsoft.com/office/drawing/2014/main" id="{AEB1BF2F-7BCE-43D6-9A1C-7507DCB29C90}"/>
              </a:ext>
            </a:extLst>
          </p:cNvPr>
          <p:cNvSpPr txBox="1"/>
          <p:nvPr/>
        </p:nvSpPr>
        <p:spPr>
          <a:xfrm>
            <a:off x="7239000" y="5080790"/>
            <a:ext cx="1509464" cy="1200329"/>
          </a:xfrm>
          <a:prstGeom prst="rect">
            <a:avLst/>
          </a:prstGeom>
          <a:noFill/>
        </p:spPr>
        <p:txBody>
          <a:bodyPr wrap="square" rtlCol="0">
            <a:spAutoFit/>
          </a:bodyPr>
          <a:lstStyle/>
          <a:p>
            <a:pPr algn="ctr"/>
            <a:r>
              <a:rPr lang="de-DE" sz="1800" b="1" dirty="0"/>
              <a:t>Das Finanzamt geht leer aus</a:t>
            </a:r>
          </a:p>
        </p:txBody>
      </p:sp>
      <p:pic>
        <p:nvPicPr>
          <p:cNvPr id="13" name="Aufgezeichneter Sound">
            <a:hlinkClick r:id="" action="ppaction://media"/>
            <a:extLst>
              <a:ext uri="{FF2B5EF4-FFF2-40B4-BE49-F238E27FC236}">
                <a16:creationId xmlns:a16="http://schemas.microsoft.com/office/drawing/2014/main" id="{6B4CA457-D65F-4C19-AF93-E35AD78C2A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6238" y="4082593"/>
            <a:ext cx="609600" cy="609600"/>
          </a:xfrm>
          <a:prstGeom prst="rect">
            <a:avLst/>
          </a:prstGeom>
        </p:spPr>
      </p:pic>
      <p:pic>
        <p:nvPicPr>
          <p:cNvPr id="14" name="Aufgezeichneter Sound">
            <a:hlinkClick r:id="" action="ppaction://media"/>
            <a:extLst>
              <a:ext uri="{FF2B5EF4-FFF2-40B4-BE49-F238E27FC236}">
                <a16:creationId xmlns:a16="http://schemas.microsoft.com/office/drawing/2014/main" id="{9B03D267-3559-4622-92C7-01E611887F6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648671" y="6180690"/>
            <a:ext cx="609600" cy="609600"/>
          </a:xfrm>
          <a:prstGeom prst="rect">
            <a:avLst/>
          </a:prstGeom>
        </p:spPr>
      </p:pic>
    </p:spTree>
    <p:extLst>
      <p:ext uri="{BB962C8B-B14F-4D97-AF65-F5344CB8AC3E}">
        <p14:creationId xmlns:p14="http://schemas.microsoft.com/office/powerpoint/2010/main" val="524476065"/>
      </p:ext>
    </p:extLst>
  </p:cSld>
  <p:clrMapOvr>
    <a:masterClrMapping/>
  </p:clrMapOvr>
  <p:transition spd="med" advClick="0" advTm="4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9863" fill="hold"/>
                                        <p:tgtEl>
                                          <p:spTgt spid="13"/>
                                        </p:tgtEl>
                                      </p:cBhvr>
                                    </p:cmd>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7045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3"/>
                </p:tgtEl>
              </p:cMediaNode>
            </p:audio>
            <p:audio>
              <p:cMediaNode vol="80000">
                <p:cTn id="38" fill="hold" display="0">
                  <p:stCondLst>
                    <p:cond delay="indefinite"/>
                  </p:stCondLst>
                  <p:endCondLst>
                    <p:cond evt="onStopAudio" delay="0">
                      <p:tgtEl>
                        <p:sldTgt/>
                      </p:tgtEl>
                    </p:cond>
                  </p:endCondLst>
                </p:cTn>
                <p:tgtEl>
                  <p:spTgt spid="14"/>
                </p:tgtEl>
              </p:cMediaNode>
            </p:audio>
          </p:childTnLst>
        </p:cTn>
      </p:par>
    </p:tnLst>
    <p:bldLst>
      <p:bldP spid="5" grpId="0" animBg="1"/>
      <p:bldP spid="6" grpId="0"/>
      <p:bldP spid="4" grpId="0"/>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90051CFE-2DCF-43B0-A867-19126B884981}"/>
              </a:ext>
            </a:extLst>
          </p:cNvPr>
          <p:cNvSpPr/>
          <p:nvPr/>
        </p:nvSpPr>
        <p:spPr bwMode="auto">
          <a:xfrm>
            <a:off x="7058802" y="528433"/>
            <a:ext cx="1891308" cy="1152128"/>
          </a:xfrm>
          <a:prstGeom prst="ellipse">
            <a:avLst/>
          </a:prstGeom>
          <a:solidFill>
            <a:srgbClr val="FFFF00"/>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81025" name="Text Box 6"/>
          <p:cNvSpPr txBox="1">
            <a:spLocks noChangeArrowheads="1"/>
          </p:cNvSpPr>
          <p:nvPr/>
        </p:nvSpPr>
        <p:spPr bwMode="auto">
          <a:xfrm>
            <a:off x="0" y="185102"/>
            <a:ext cx="9144000" cy="95410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2800" b="1" i="0" u="none" strike="noStrike" kern="1200" cap="none" spc="0" normalizeH="0" baseline="0" noProof="0" dirty="0">
                <a:ln>
                  <a:noFill/>
                </a:ln>
                <a:solidFill>
                  <a:srgbClr val="000000"/>
                </a:solidFill>
                <a:effectLst/>
                <a:uLnTx/>
                <a:uFillTx/>
                <a:latin typeface="Arial" charset="0"/>
                <a:ea typeface="+mn-ea"/>
                <a:cs typeface="Arial" charset="0"/>
              </a:rPr>
              <a:t>Die steuerlichen Begünstigungen</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2800" b="1" i="0" u="none" strike="noStrike" kern="1200" cap="none" spc="0" normalizeH="0" baseline="0" noProof="0" dirty="0">
                <a:ln>
                  <a:noFill/>
                </a:ln>
                <a:solidFill>
                  <a:srgbClr val="000000"/>
                </a:solidFill>
                <a:effectLst/>
                <a:uLnTx/>
                <a:uFillTx/>
                <a:latin typeface="Arial" charset="0"/>
                <a:ea typeface="+mn-ea"/>
                <a:cs typeface="Arial" charset="0"/>
              </a:rPr>
              <a:t> für Stiftungen und Stiftende</a:t>
            </a:r>
          </a:p>
        </p:txBody>
      </p:sp>
      <p:sp>
        <p:nvSpPr>
          <p:cNvPr id="1281027" name="Foliennummernplatzhalter 5"/>
          <p:cNvSpPr txBox="1">
            <a:spLocks noGrp="1"/>
          </p:cNvSpPr>
          <p:nvPr/>
        </p:nvSpPr>
        <p:spPr bwMode="auto">
          <a:xfrm>
            <a:off x="7239000" y="6597650"/>
            <a:ext cx="1905000" cy="2603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9B4314-862C-4D18-80B6-226BD0BC614E}" type="slidenum">
              <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6" name="Text Box 4">
            <a:extLst>
              <a:ext uri="{FF2B5EF4-FFF2-40B4-BE49-F238E27FC236}">
                <a16:creationId xmlns:a16="http://schemas.microsoft.com/office/drawing/2014/main" id="{4B8D9D5D-49AF-497C-8669-65BDE202342F}"/>
              </a:ext>
            </a:extLst>
          </p:cNvPr>
          <p:cNvSpPr txBox="1">
            <a:spLocks noChangeArrowheads="1"/>
          </p:cNvSpPr>
          <p:nvPr/>
        </p:nvSpPr>
        <p:spPr bwMode="auto">
          <a:xfrm>
            <a:off x="203440" y="1251644"/>
            <a:ext cx="8602160" cy="5198859"/>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20000"/>
              </a:lnSpc>
              <a:spcBef>
                <a:spcPts val="1200"/>
              </a:spcBef>
              <a:spcAft>
                <a:spcPct val="0"/>
              </a:spcAft>
              <a:buClrTx/>
              <a:buSzTx/>
              <a:buFontTx/>
              <a:buNone/>
              <a:tabLst/>
              <a:defRPr/>
            </a:pPr>
            <a:r>
              <a:rPr kumimoji="0" lang="de-DE" altLang="de-DE" sz="1600" b="1" i="0" u="none" strike="noStrike" kern="1200" cap="none" spc="0" normalizeH="0" baseline="0" noProof="0" dirty="0">
                <a:ln>
                  <a:noFill/>
                </a:ln>
                <a:solidFill>
                  <a:srgbClr val="000000"/>
                </a:solidFill>
                <a:effectLst/>
                <a:uLnTx/>
                <a:uFillTx/>
                <a:latin typeface="Arial" charset="0"/>
                <a:ea typeface="+mn-ea"/>
                <a:cs typeface="Arial" charset="0"/>
              </a:rPr>
              <a:t>Steuervergünstigungen für Stiftende</a:t>
            </a:r>
          </a:p>
          <a:p>
            <a:pPr marL="450850" marR="0" lvl="0" indent="-450850" algn="l" defTabSz="914400" rtl="0" eaLnBrk="1" fontAlgn="base" latinLnBrk="0" hangingPunct="1">
              <a:lnSpc>
                <a:spcPct val="110000"/>
              </a:lnSpc>
              <a:spcBef>
                <a:spcPts val="1200"/>
              </a:spcBef>
              <a:spcAft>
                <a:spcPct val="0"/>
              </a:spcAft>
              <a:buClrTx/>
              <a:buSzTx/>
              <a:buFontTx/>
              <a:buChar char="•"/>
              <a:tabLst/>
              <a:defRPr/>
            </a:pP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Befreiung von der Erbschafts- bzw. Schenkungssteuer für Zuwendungen an eine gemeinnützige Stiftung</a:t>
            </a:r>
          </a:p>
          <a:p>
            <a:pPr marL="450850" marR="0" lvl="0" indent="-450850" algn="l" defTabSz="914400" rtl="0" eaLnBrk="1" fontAlgn="base" latinLnBrk="0" hangingPunct="1">
              <a:lnSpc>
                <a:spcPct val="110000"/>
              </a:lnSpc>
              <a:spcBef>
                <a:spcPts val="1200"/>
              </a:spcBef>
              <a:spcAft>
                <a:spcPct val="0"/>
              </a:spcAft>
              <a:buClrTx/>
              <a:buSzTx/>
              <a:buFontTx/>
              <a:buChar char="•"/>
              <a:tabLst/>
              <a:defRPr/>
            </a:pP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Zuwendungen vermindern das zu versteuernde Einkommen der Stiftenden (d.h. die Zuwendung kann von der Steuer abgesetzt werden). </a:t>
            </a:r>
          </a:p>
          <a:p>
            <a:pPr marL="908050" lvl="1" indent="-450850">
              <a:lnSpc>
                <a:spcPct val="110000"/>
              </a:lnSpc>
              <a:spcBef>
                <a:spcPts val="600"/>
              </a:spcBef>
              <a:buFontTx/>
              <a:buChar char="•"/>
              <a:defRPr/>
            </a:pPr>
            <a:r>
              <a:rPr lang="de-DE" altLang="de-DE" sz="1600" dirty="0">
                <a:solidFill>
                  <a:srgbClr val="000000"/>
                </a:solidFill>
              </a:rPr>
              <a:t>Das gilt bis zu 20 % des Gesamtbetrags der Einkünfte oder (alternativ bei Unternehmen) bis zu 4 ‰ der Umsätze und aufgewendeten Löhne </a:t>
            </a:r>
            <a:endPar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endParaRPr>
          </a:p>
          <a:p>
            <a:pPr marL="908050" lvl="1" indent="-450850">
              <a:lnSpc>
                <a:spcPct val="110000"/>
              </a:lnSpc>
              <a:spcBef>
                <a:spcPts val="600"/>
              </a:spcBef>
              <a:buFontTx/>
              <a:buChar char="•"/>
              <a:defRPr/>
            </a:pP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Zuwendungen, die diese Grenzen überschreiten, können (zeitlich unbegrenzt) in den folgenden Veranlagungszeiträumen als Sonderausgaben abgezogen werden </a:t>
            </a:r>
          </a:p>
          <a:p>
            <a:pPr marL="450850" marR="0" lvl="0" indent="-450850" algn="l" defTabSz="914400" rtl="0" eaLnBrk="1" fontAlgn="base" latinLnBrk="0" hangingPunct="1">
              <a:lnSpc>
                <a:spcPct val="110000"/>
              </a:lnSpc>
              <a:spcBef>
                <a:spcPts val="1200"/>
              </a:spcBef>
              <a:spcAft>
                <a:spcPct val="0"/>
              </a:spcAft>
              <a:buClrTx/>
              <a:buSzTx/>
              <a:buFontTx/>
              <a:buChar char="•"/>
              <a:tabLst/>
              <a:defRPr/>
            </a:pP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Sachspenden aus einem Betriebsvermögen können zu Buchwerten gespendet werden; d.h. stille Reserven müssen nicht aufgedeckt werden</a:t>
            </a:r>
          </a:p>
          <a:p>
            <a:pPr marL="450850" marR="0" lvl="0" indent="-450850" algn="l" defTabSz="914400" rtl="0" eaLnBrk="1" fontAlgn="base" latinLnBrk="0" hangingPunct="1">
              <a:lnSpc>
                <a:spcPct val="110000"/>
              </a:lnSpc>
              <a:spcBef>
                <a:spcPts val="1200"/>
              </a:spcBef>
              <a:spcAft>
                <a:spcPct val="0"/>
              </a:spcAft>
              <a:buClrTx/>
              <a:buSzTx/>
              <a:buFontTx/>
              <a:buChar char="•"/>
              <a:tabLst/>
              <a:defRPr/>
            </a:pP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 </a:t>
            </a:r>
            <a:r>
              <a:rPr kumimoji="0" lang="de-DE" altLang="de-DE" sz="1600" b="1" i="0" u="none" strike="noStrike" kern="1200" cap="none" spc="0" normalizeH="0" baseline="0" noProof="0" dirty="0">
                <a:ln>
                  <a:noFill/>
                </a:ln>
                <a:solidFill>
                  <a:srgbClr val="000000"/>
                </a:solidFill>
                <a:effectLst/>
                <a:uLnTx/>
                <a:uFillTx/>
                <a:latin typeface="Arial" charset="0"/>
                <a:ea typeface="+mn-ea"/>
                <a:cs typeface="Arial" charset="0"/>
              </a:rPr>
              <a:t>Zuwendungen in das zu erhaltende Vermögen </a:t>
            </a: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(Vermögensstock) einer Stiftung können zusätzlich zu den genannten Höchstbeträgen im Jahr </a:t>
            </a:r>
            <a:r>
              <a:rPr lang="de-DE" altLang="de-DE" sz="1600" dirty="0">
                <a:solidFill>
                  <a:srgbClr val="000000"/>
                </a:solidFill>
              </a:rPr>
              <a:t>der </a:t>
            </a:r>
            <a:br>
              <a:rPr lang="de-DE" altLang="de-DE" sz="1600" dirty="0">
                <a:solidFill>
                  <a:srgbClr val="000000"/>
                </a:solidFill>
              </a:rPr>
            </a:br>
            <a:r>
              <a:rPr lang="de-DE" altLang="de-DE" sz="1600" dirty="0">
                <a:solidFill>
                  <a:srgbClr val="000000"/>
                </a:solidFill>
              </a:rPr>
              <a:t>Zuwendung und den folgenden neun Jahren bis zu einem Betrag </a:t>
            </a:r>
            <a:br>
              <a:rPr lang="de-DE" altLang="de-DE" sz="1600" dirty="0">
                <a:solidFill>
                  <a:srgbClr val="000000"/>
                </a:solidFill>
              </a:rPr>
            </a:br>
            <a:r>
              <a:rPr lang="de-DE" altLang="de-DE" sz="1600" dirty="0">
                <a:solidFill>
                  <a:srgbClr val="000000"/>
                </a:solidFill>
              </a:rPr>
              <a:t>von </a:t>
            </a:r>
            <a:r>
              <a:rPr lang="de-DE" altLang="de-DE" sz="1600" b="1" dirty="0">
                <a:solidFill>
                  <a:srgbClr val="000000"/>
                </a:solidFill>
              </a:rPr>
              <a:t>1 Million € </a:t>
            </a:r>
            <a:r>
              <a:rPr lang="de-DE" altLang="de-DE" sz="1600" dirty="0">
                <a:solidFill>
                  <a:srgbClr val="000000"/>
                </a:solidFill>
              </a:rPr>
              <a:t>(bei Ehegatten bis zu 2 Millionen €) steuerlich </a:t>
            </a:r>
            <a:br>
              <a:rPr lang="de-DE" altLang="de-DE" sz="1600" dirty="0">
                <a:solidFill>
                  <a:srgbClr val="000000"/>
                </a:solidFill>
              </a:rPr>
            </a:br>
            <a:r>
              <a:rPr lang="de-DE" altLang="de-DE" sz="1600" dirty="0">
                <a:solidFill>
                  <a:srgbClr val="000000"/>
                </a:solidFill>
              </a:rPr>
              <a:t>abgezogen werden</a:t>
            </a:r>
          </a:p>
        </p:txBody>
      </p:sp>
      <p:sp>
        <p:nvSpPr>
          <p:cNvPr id="4" name="Textfeld 3">
            <a:extLst>
              <a:ext uri="{FF2B5EF4-FFF2-40B4-BE49-F238E27FC236}">
                <a16:creationId xmlns:a16="http://schemas.microsoft.com/office/drawing/2014/main" id="{E9E9E870-C374-4760-9581-36A12AAA65DD}"/>
              </a:ext>
            </a:extLst>
          </p:cNvPr>
          <p:cNvSpPr txBox="1"/>
          <p:nvPr/>
        </p:nvSpPr>
        <p:spPr>
          <a:xfrm>
            <a:off x="7222744" y="784638"/>
            <a:ext cx="1509464"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000000"/>
                </a:solidFill>
                <a:effectLst/>
                <a:uLnTx/>
                <a:uFillTx/>
                <a:latin typeface="Arial" charset="0"/>
                <a:ea typeface="+mn-ea"/>
                <a:cs typeface="Arial" charset="0"/>
              </a:rPr>
              <a:t>Der Staat unterstützt</a:t>
            </a:r>
          </a:p>
        </p:txBody>
      </p:sp>
      <p:sp>
        <p:nvSpPr>
          <p:cNvPr id="8" name="Ellipse 7">
            <a:extLst>
              <a:ext uri="{FF2B5EF4-FFF2-40B4-BE49-F238E27FC236}">
                <a16:creationId xmlns:a16="http://schemas.microsoft.com/office/drawing/2014/main" id="{F5656F3B-8CF3-499D-BE3E-F912DBD7E105}"/>
              </a:ext>
            </a:extLst>
          </p:cNvPr>
          <p:cNvSpPr/>
          <p:nvPr/>
        </p:nvSpPr>
        <p:spPr bwMode="auto">
          <a:xfrm>
            <a:off x="7058802" y="5345579"/>
            <a:ext cx="1891308" cy="1280563"/>
          </a:xfrm>
          <a:prstGeom prst="ellipse">
            <a:avLst/>
          </a:prstGeom>
          <a:solidFill>
            <a:srgbClr val="FFFF00"/>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600" b="0" i="0" u="none" strike="noStrike" cap="none" normalizeH="0" baseline="0">
              <a:ln>
                <a:noFill/>
              </a:ln>
              <a:solidFill>
                <a:schemeClr val="tx1"/>
              </a:solidFill>
              <a:effectLst/>
              <a:latin typeface="Arial" charset="0"/>
            </a:endParaRPr>
          </a:p>
        </p:txBody>
      </p:sp>
      <p:sp>
        <p:nvSpPr>
          <p:cNvPr id="9" name="Textfeld 8">
            <a:extLst>
              <a:ext uri="{FF2B5EF4-FFF2-40B4-BE49-F238E27FC236}">
                <a16:creationId xmlns:a16="http://schemas.microsoft.com/office/drawing/2014/main" id="{7EB7619F-0644-4762-B791-66A3DEF363A4}"/>
              </a:ext>
            </a:extLst>
          </p:cNvPr>
          <p:cNvSpPr txBox="1"/>
          <p:nvPr/>
        </p:nvSpPr>
        <p:spPr>
          <a:xfrm>
            <a:off x="7235936" y="5488469"/>
            <a:ext cx="1509464" cy="923330"/>
          </a:xfrm>
          <a:prstGeom prst="rect">
            <a:avLst/>
          </a:prstGeom>
          <a:noFill/>
        </p:spPr>
        <p:txBody>
          <a:bodyPr wrap="square" rtlCol="0">
            <a:spAutoFit/>
          </a:bodyPr>
          <a:lstStyle/>
          <a:p>
            <a:pPr algn="ctr"/>
            <a:r>
              <a:rPr lang="de-DE" sz="1800" b="1" dirty="0"/>
              <a:t>Das Finanzamt erstattet</a:t>
            </a:r>
          </a:p>
        </p:txBody>
      </p:sp>
      <p:pic>
        <p:nvPicPr>
          <p:cNvPr id="7" name="Aufgezeichneter Sound">
            <a:hlinkClick r:id="" action="ppaction://media"/>
            <a:extLst>
              <a:ext uri="{FF2B5EF4-FFF2-40B4-BE49-F238E27FC236}">
                <a16:creationId xmlns:a16="http://schemas.microsoft.com/office/drawing/2014/main" id="{BF5FA191-5665-4CE5-9ADC-26AE6C7F3A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2608" y="6002843"/>
            <a:ext cx="609600" cy="609600"/>
          </a:xfrm>
          <a:prstGeom prst="rect">
            <a:avLst/>
          </a:prstGeom>
        </p:spPr>
      </p:pic>
    </p:spTree>
    <p:extLst>
      <p:ext uri="{BB962C8B-B14F-4D97-AF65-F5344CB8AC3E}">
        <p14:creationId xmlns:p14="http://schemas.microsoft.com/office/powerpoint/2010/main" val="314149774"/>
      </p:ext>
    </p:extLst>
  </p:cSld>
  <p:clrMapOvr>
    <a:masterClrMapping/>
  </p:clrMapOvr>
  <p:transition spd="med" advClick="0" advTm="4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 calcmode="lin" valueType="num">
                                      <p:cBhvr additive="base">
                                        <p:cTn id="1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3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7"/>
                </p:tgtEl>
              </p:cMediaNode>
            </p:audio>
          </p:childTnLst>
        </p:cTn>
      </p:par>
    </p:tnLst>
    <p:bldLst>
      <p:bldP spid="5" grpId="0" animBg="1"/>
      <p:bldP spid="4" grpId="0"/>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8657" name="Rectangle 2"/>
          <p:cNvSpPr>
            <a:spLocks noGrp="1" noChangeArrowheads="1"/>
          </p:cNvSpPr>
          <p:nvPr>
            <p:ph type="title" idx="4294967295"/>
          </p:nvPr>
        </p:nvSpPr>
        <p:spPr>
          <a:xfrm>
            <a:off x="467519" y="566094"/>
            <a:ext cx="8208962" cy="865188"/>
          </a:xfrm>
        </p:spPr>
        <p:txBody>
          <a:bodyPr/>
          <a:lstStyle/>
          <a:p>
            <a:pPr eaLnBrk="1" hangingPunct="1"/>
            <a:r>
              <a:rPr lang="de-DE" altLang="de-DE" sz="2800" b="1" dirty="0">
                <a:solidFill>
                  <a:schemeClr val="tx1"/>
                </a:solidFill>
                <a:latin typeface="Arial" panose="020B0604020202020204" pitchFamily="34" charset="0"/>
                <a:cs typeface="Arial" panose="020B0604020202020204" pitchFamily="34" charset="0"/>
              </a:rPr>
              <a:t> Interesse geweckt?</a:t>
            </a:r>
            <a:br>
              <a:rPr lang="de-DE" altLang="de-DE" sz="2800" b="1" dirty="0">
                <a:solidFill>
                  <a:schemeClr val="tx1"/>
                </a:solidFill>
                <a:latin typeface="Arial" panose="020B0604020202020204" pitchFamily="34" charset="0"/>
                <a:cs typeface="Arial" panose="020B0604020202020204" pitchFamily="34" charset="0"/>
              </a:rPr>
            </a:br>
            <a:r>
              <a:rPr lang="de-DE" altLang="de-DE" sz="2800" b="1" dirty="0">
                <a:solidFill>
                  <a:schemeClr val="tx1"/>
                </a:solidFill>
                <a:latin typeface="Arial" panose="020B0604020202020204" pitchFamily="34" charset="0"/>
                <a:cs typeface="Arial" panose="020B0604020202020204" pitchFamily="34" charset="0"/>
              </a:rPr>
              <a:t>Weitere Informationen / Beratung</a:t>
            </a:r>
          </a:p>
        </p:txBody>
      </p:sp>
      <p:sp>
        <p:nvSpPr>
          <p:cNvPr id="838658" name="Foliennummernplatzhalter 5"/>
          <p:cNvSpPr txBox="1">
            <a:spLocks noGrp="1"/>
          </p:cNvSpPr>
          <p:nvPr/>
        </p:nvSpPr>
        <p:spPr bwMode="auto">
          <a:xfrm>
            <a:off x="7239000" y="6597650"/>
            <a:ext cx="1905000" cy="26035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16C5360-0886-4659-AF2B-533E36BC444E}" type="slidenum">
              <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838659" name="Text Box 4"/>
          <p:cNvSpPr txBox="1">
            <a:spLocks noChangeArrowheads="1"/>
          </p:cNvSpPr>
          <p:nvPr/>
        </p:nvSpPr>
        <p:spPr bwMode="auto">
          <a:xfrm>
            <a:off x="398736" y="1752900"/>
            <a:ext cx="8424862" cy="4573560"/>
          </a:xfrm>
          <a:prstGeom prst="rect">
            <a:avLst/>
          </a:prstGeom>
          <a:noFill/>
          <a:ln w="9525">
            <a:noFill/>
            <a:miter lim="800000"/>
            <a:headEnd/>
            <a:tailEnd/>
          </a:ln>
        </p:spPr>
        <p:txBody>
          <a:bodyPr>
            <a:spAutoFit/>
          </a:bodyPr>
          <a:lstStyle/>
          <a:p>
            <a:pPr>
              <a:lnSpc>
                <a:spcPct val="120000"/>
              </a:lnSpc>
              <a:spcBef>
                <a:spcPts val="1200"/>
              </a:spcBef>
              <a:defRPr/>
            </a:pP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Das Amt für Finanzen und Stiftungen der Stadt Augsburg ist zuständig für die Verwaltung und Vertretung der von der Stadt geführten Stiftungen</a:t>
            </a:r>
            <a:r>
              <a:rPr lang="de-DE" altLang="de-DE" sz="1600" dirty="0">
                <a:solidFill>
                  <a:srgbClr val="000000"/>
                </a:solidFill>
              </a:rPr>
              <a:t>. Sitz der Stiftungsverwaltung der Stadt Augsburg ist das Stiftungshaus St. Jakobsstift. </a:t>
            </a:r>
          </a:p>
          <a:p>
            <a:pPr marL="0" marR="0" lvl="0" indent="0" algn="l" defTabSz="914400" rtl="0" eaLnBrk="1" fontAlgn="base" latinLnBrk="0" hangingPunct="1">
              <a:lnSpc>
                <a:spcPct val="120000"/>
              </a:lnSpc>
              <a:spcBef>
                <a:spcPts val="1200"/>
              </a:spcBef>
              <a:spcAft>
                <a:spcPct val="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Hier werden Sie in Sachen Stiften und Stiftungen gerne informiert und beraten:</a:t>
            </a:r>
          </a:p>
          <a:p>
            <a:pPr marL="0" marR="0" lvl="0" indent="0" algn="l" defTabSz="914400" rtl="0" eaLnBrk="1" fontAlgn="base" latinLnBrk="0" hangingPunct="1">
              <a:lnSpc>
                <a:spcPct val="120000"/>
              </a:lnSpc>
              <a:spcBef>
                <a:spcPts val="1200"/>
              </a:spcBef>
              <a:spcAft>
                <a:spcPct val="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Stadt Augsburg - Amt für Finanzen und Stiftungen, Mittlerer Lech 5, 86150 Augsburg </a:t>
            </a:r>
          </a:p>
          <a:p>
            <a:pPr marL="0" marR="0" lvl="0" indent="0" algn="l" defTabSz="914400" rtl="0" eaLnBrk="1" fontAlgn="base" latinLnBrk="0" hangingPunct="1">
              <a:lnSpc>
                <a:spcPct val="120000"/>
              </a:lnSpc>
              <a:spcBef>
                <a:spcPts val="1200"/>
              </a:spcBef>
              <a:spcAft>
                <a:spcPct val="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Amtsleiter: Dieter Uitz Tel. 0821 3 24 - 43 01 Fax 0821 324 – 43 03</a:t>
            </a:r>
          </a:p>
          <a:p>
            <a:pPr marL="0" marR="0" lvl="0" indent="0" algn="l" defTabSz="914400" rtl="0" eaLnBrk="1" fontAlgn="base" latinLnBrk="0" hangingPunct="1">
              <a:lnSpc>
                <a:spcPct val="120000"/>
              </a:lnSpc>
              <a:spcBef>
                <a:spcPts val="1200"/>
              </a:spcBef>
              <a:spcAft>
                <a:spcPct val="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Stabsstelle Stiftungskoordination:</a:t>
            </a:r>
            <a:r>
              <a:rPr kumimoji="0" lang="de-DE" altLang="de-DE" sz="1600" b="0" i="0" u="none" strike="noStrike" kern="1200" cap="none" spc="0" normalizeH="0" noProof="0" dirty="0">
                <a:ln>
                  <a:noFill/>
                </a:ln>
                <a:solidFill>
                  <a:srgbClr val="000000"/>
                </a:solidFill>
                <a:effectLst/>
                <a:uLnTx/>
                <a:uFillTx/>
                <a:latin typeface="Arial" charset="0"/>
                <a:ea typeface="+mn-ea"/>
                <a:cs typeface="Arial" charset="0"/>
              </a:rPr>
              <a:t> </a:t>
            </a: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Frau Erhart Tel. 0821 3 24 - 43 39 </a:t>
            </a:r>
          </a:p>
          <a:p>
            <a:pPr marL="0" marR="0" lvl="0" indent="0" algn="l" defTabSz="914400" rtl="0" eaLnBrk="1" fontAlgn="base" latinLnBrk="0" hangingPunct="1">
              <a:lnSpc>
                <a:spcPct val="120000"/>
              </a:lnSpc>
              <a:spcBef>
                <a:spcPts val="1200"/>
              </a:spcBef>
              <a:spcAft>
                <a:spcPct val="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E-Mail: </a:t>
            </a: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hlinkClick r:id="rId5"/>
              </a:rPr>
              <a:t>stiftungen@augsburg.de</a:t>
            </a:r>
            <a:endPar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20000"/>
              </a:lnSpc>
              <a:spcBef>
                <a:spcPts val="1200"/>
              </a:spcBef>
              <a:spcAft>
                <a:spcPct val="0"/>
              </a:spcAft>
              <a:buClrTx/>
              <a:buSzTx/>
              <a:buFontTx/>
              <a:buNone/>
              <a:tabLst/>
              <a:defRPr/>
            </a:pPr>
            <a:endParaRPr lang="de-DE" altLang="de-DE" sz="1600" dirty="0">
              <a:solidFill>
                <a:srgbClr val="000000"/>
              </a:solidFill>
            </a:endParaRPr>
          </a:p>
          <a:p>
            <a:pPr marL="0" marR="0" lvl="0" indent="0" algn="l" defTabSz="914400" rtl="0" eaLnBrk="1" fontAlgn="base" latinLnBrk="0" hangingPunct="1">
              <a:lnSpc>
                <a:spcPct val="120000"/>
              </a:lnSpc>
              <a:spcBef>
                <a:spcPts val="1200"/>
              </a:spcBef>
              <a:spcAft>
                <a:spcPct val="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Verfasser: Dipl. </a:t>
            </a:r>
            <a:r>
              <a:rPr kumimoji="0" lang="de-DE" altLang="de-DE" sz="1600" b="0" i="0" u="none" strike="noStrike" kern="1200" cap="none" spc="0" normalizeH="0" baseline="0" noProof="0" dirty="0" err="1">
                <a:ln>
                  <a:noFill/>
                </a:ln>
                <a:solidFill>
                  <a:srgbClr val="000000"/>
                </a:solidFill>
                <a:effectLst/>
                <a:uLnTx/>
                <a:uFillTx/>
                <a:latin typeface="Arial" charset="0"/>
                <a:ea typeface="+mn-ea"/>
                <a:cs typeface="Arial" charset="0"/>
              </a:rPr>
              <a:t>Finw</a:t>
            </a:r>
            <a:r>
              <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rPr>
              <a:t>. Franz Käsbohrer, Steuerberater und Kämmereileiter a.D.</a:t>
            </a:r>
          </a:p>
          <a:p>
            <a:pPr marL="0" marR="0" lvl="0" indent="0" algn="l" defTabSz="914400" rtl="0" eaLnBrk="1" fontAlgn="base" latinLnBrk="0" hangingPunct="1">
              <a:lnSpc>
                <a:spcPct val="120000"/>
              </a:lnSpc>
              <a:spcBef>
                <a:spcPts val="1200"/>
              </a:spcBef>
              <a:spcAft>
                <a:spcPct val="0"/>
              </a:spcAft>
              <a:buClrTx/>
              <a:buSzTx/>
              <a:buFontTx/>
              <a:buNone/>
              <a:tabLst/>
              <a:defRPr/>
            </a:pPr>
            <a:r>
              <a:rPr lang="de-DE" altLang="de-DE" sz="1600" dirty="0">
                <a:solidFill>
                  <a:srgbClr val="000000"/>
                </a:solidFill>
              </a:rPr>
              <a:t>Bildmaterial: Bildarchiv der Stadt Augsburg</a:t>
            </a:r>
            <a:endParaRPr kumimoji="0" lang="de-DE" altLang="de-DE" sz="16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3" name="Aufgezeichneter Sound">
            <a:hlinkClick r:id="" action="ppaction://media"/>
            <a:extLst>
              <a:ext uri="{FF2B5EF4-FFF2-40B4-BE49-F238E27FC236}">
                <a16:creationId xmlns:a16="http://schemas.microsoft.com/office/drawing/2014/main" id="{7346C5C4-16FA-41CE-B85E-A81D2703BC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8344" y="5594358"/>
            <a:ext cx="609600" cy="609600"/>
          </a:xfrm>
          <a:prstGeom prst="rect">
            <a:avLst/>
          </a:prstGeom>
        </p:spPr>
      </p:pic>
    </p:spTree>
    <p:extLst>
      <p:ext uri="{BB962C8B-B14F-4D97-AF65-F5344CB8AC3E}">
        <p14:creationId xmlns:p14="http://schemas.microsoft.com/office/powerpoint/2010/main" val="1465070880"/>
      </p:ext>
    </p:extLst>
  </p:cSld>
  <p:clrMapOvr>
    <a:masterClrMapping/>
  </p:clrMapOvr>
  <p:transition spd="med" advClick="0" advTm="2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rgbClr val="000066"/>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0" y="4509121"/>
            <a:ext cx="8964488" cy="2192710"/>
          </a:xfrm>
        </p:spPr>
        <p:txBody>
          <a:bodyPr/>
          <a:lstStyle/>
          <a:p>
            <a:pPr eaLnBrk="1" hangingPunct="1">
              <a:lnSpc>
                <a:spcPct val="130000"/>
              </a:lnSpc>
            </a:pPr>
            <a:r>
              <a:rPr lang="de-DE" b="1" dirty="0">
                <a:solidFill>
                  <a:srgbClr val="FF3300"/>
                </a:solidFill>
                <a:latin typeface="Arial" charset="0"/>
              </a:rPr>
              <a:t>Vielen Dank für Ihr Interesse</a:t>
            </a:r>
            <a:endParaRPr lang="de-DE" b="1" dirty="0">
              <a:solidFill>
                <a:srgbClr val="FC0000"/>
              </a:solidFill>
              <a:latin typeface="Arial" charset="0"/>
            </a:endParaRPr>
          </a:p>
        </p:txBody>
      </p:sp>
      <p:sp>
        <p:nvSpPr>
          <p:cNvPr id="1337353" name="AutoShape 12" descr="Bildergebnis fÃ¼r Stadt WÃ¼rzburg"/>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5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7354" name="AutoShape 12" descr="272600_1_articledetail_rathaus-kempten-web-rdax-720x479"/>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5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6" name="Grafik 5"/>
          <p:cNvPicPr>
            <a:picLocks noChangeAspect="1"/>
          </p:cNvPicPr>
          <p:nvPr/>
        </p:nvPicPr>
        <p:blipFill>
          <a:blip r:embed="rId2"/>
          <a:stretch>
            <a:fillRect/>
          </a:stretch>
        </p:blipFill>
        <p:spPr>
          <a:xfrm>
            <a:off x="1547664" y="1095753"/>
            <a:ext cx="6211543" cy="3701399"/>
          </a:xfrm>
          <a:prstGeom prst="rect">
            <a:avLst/>
          </a:prstGeom>
        </p:spPr>
      </p:pic>
    </p:spTree>
    <p:extLst>
      <p:ext uri="{BB962C8B-B14F-4D97-AF65-F5344CB8AC3E}">
        <p14:creationId xmlns:p14="http://schemas.microsoft.com/office/powerpoint/2010/main" val="233009632"/>
      </p:ext>
    </p:extLst>
  </p:cSld>
  <p:clrMapOvr>
    <a:masterClrMapping/>
  </p:clrMapOvr>
  <p:transition spd="med" advClick="0" advTm="4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additive="base">
                                        <p:cTn id="7" dur="500" fill="hold"/>
                                        <p:tgtEl>
                                          <p:spTgt spid="55298"/>
                                        </p:tgtEl>
                                        <p:attrNameLst>
                                          <p:attrName>ppt_x</p:attrName>
                                        </p:attrNameLst>
                                      </p:cBhvr>
                                      <p:tavLst>
                                        <p:tav tm="0">
                                          <p:val>
                                            <p:strVal val="#ppt_x"/>
                                          </p:val>
                                        </p:tav>
                                        <p:tav tm="100000">
                                          <p:val>
                                            <p:strVal val="#ppt_x"/>
                                          </p:val>
                                        </p:tav>
                                      </p:tavLst>
                                    </p:anim>
                                    <p:anim calcmode="lin" valueType="num">
                                      <p:cBhvr additive="base">
                                        <p:cTn id="8" dur="500" fill="hold"/>
                                        <p:tgtEl>
                                          <p:spTgt spid="552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6"/>
          <p:cNvSpPr>
            <a:spLocks noChangeArrowheads="1"/>
          </p:cNvSpPr>
          <p:nvPr/>
        </p:nvSpPr>
        <p:spPr bwMode="auto">
          <a:xfrm>
            <a:off x="395536" y="1916832"/>
            <a:ext cx="8748464" cy="4680818"/>
          </a:xfrm>
          <a:prstGeom prst="rect">
            <a:avLst/>
          </a:prstGeom>
          <a:noFill/>
          <a:ln w="9525">
            <a:noFill/>
            <a:miter lim="800000"/>
            <a:headEnd/>
            <a:tailEnd/>
          </a:ln>
        </p:spPr>
        <p:txBody>
          <a:bodyPr/>
          <a:lstStyle/>
          <a:p>
            <a:pPr>
              <a:spcBef>
                <a:spcPct val="30000"/>
              </a:spcBef>
            </a:pPr>
            <a:r>
              <a:rPr lang="de-DE" altLang="de-DE" sz="1600" dirty="0">
                <a:solidFill>
                  <a:srgbClr val="000000"/>
                </a:solidFill>
              </a:rPr>
              <a:t>Die von der Stadt verwalteten Stiftungen gliedern sich aktuell in 4</a:t>
            </a:r>
            <a:r>
              <a:rPr lang="de-DE" altLang="de-DE" sz="1600" dirty="0"/>
              <a:t>8</a:t>
            </a:r>
            <a:r>
              <a:rPr lang="de-DE" altLang="de-DE" sz="1600" dirty="0">
                <a:solidFill>
                  <a:srgbClr val="000000"/>
                </a:solidFill>
              </a:rPr>
              <a:t> rechtsfähige und neun unselbständige, sog. fiduziarische Stiftungen. Von den 48 rechtlich selbständigen Stiftungen</a:t>
            </a:r>
          </a:p>
          <a:p>
            <a:pPr>
              <a:spcBef>
                <a:spcPct val="30000"/>
              </a:spcBef>
            </a:pPr>
            <a:r>
              <a:rPr lang="de-DE" altLang="de-DE" sz="1600" dirty="0">
                <a:solidFill>
                  <a:srgbClr val="000000"/>
                </a:solidFill>
              </a:rPr>
              <a:t>sind neun Stiftungen des öffentlichen Rechts und 3</a:t>
            </a:r>
            <a:r>
              <a:rPr lang="de-DE" altLang="de-DE" sz="1600" dirty="0"/>
              <a:t>9</a:t>
            </a:r>
            <a:r>
              <a:rPr lang="de-DE" altLang="de-DE" sz="1600" dirty="0">
                <a:solidFill>
                  <a:srgbClr val="000000"/>
                </a:solidFill>
              </a:rPr>
              <a:t> Stiftungen des bürgerlichen Rechts.</a:t>
            </a:r>
          </a:p>
          <a:p>
            <a:pPr>
              <a:spcBef>
                <a:spcPct val="30000"/>
              </a:spcBef>
            </a:pPr>
            <a:r>
              <a:rPr lang="de-DE" altLang="de-DE" sz="1600" dirty="0">
                <a:solidFill>
                  <a:srgbClr val="000000"/>
                </a:solidFill>
              </a:rPr>
              <a:t>Die älteste Stiftung, die heutige Paritätische Hospitalstiftung geht auf Bischof Ulrich im Jahre 1150 zurück. Die älteste Bürgerstiftung ist die Paritätische St. Jakobsstiftung, gegründet 1348 durch den Rat der Stadt Augsburg.</a:t>
            </a:r>
          </a:p>
          <a:p>
            <a:pPr marL="285750" indent="-285750">
              <a:spcBef>
                <a:spcPts val="600"/>
              </a:spcBef>
              <a:buFont typeface="Arial" panose="020B0604020202020204" pitchFamily="34" charset="0"/>
              <a:buChar char="•"/>
            </a:pPr>
            <a:r>
              <a:rPr lang="de-DE" sz="1600" dirty="0"/>
              <a:t>15 Stiftungen fördern die Jugend und die Volksbildung, </a:t>
            </a:r>
          </a:p>
          <a:p>
            <a:pPr marL="285750" indent="-285750">
              <a:spcBef>
                <a:spcPts val="600"/>
              </a:spcBef>
              <a:buFont typeface="Arial" panose="020B0604020202020204" pitchFamily="34" charset="0"/>
              <a:buChar char="•"/>
            </a:pPr>
            <a:r>
              <a:rPr lang="de-DE" sz="1600" dirty="0"/>
              <a:t>18 Stiftungen helfen bei Armut und Krankheit, </a:t>
            </a:r>
          </a:p>
          <a:p>
            <a:pPr marL="285750" indent="-285750">
              <a:spcBef>
                <a:spcPts val="600"/>
              </a:spcBef>
              <a:buFont typeface="Arial" panose="020B0604020202020204" pitchFamily="34" charset="0"/>
              <a:buChar char="•"/>
            </a:pPr>
            <a:r>
              <a:rPr lang="de-DE" sz="1600" dirty="0"/>
              <a:t>1 Stiftung bietet Wohnraum an, </a:t>
            </a:r>
          </a:p>
          <a:p>
            <a:pPr marL="285750" indent="-285750">
              <a:spcBef>
                <a:spcPts val="600"/>
              </a:spcBef>
              <a:buFont typeface="Arial" panose="020B0604020202020204" pitchFamily="34" charset="0"/>
              <a:buChar char="•"/>
            </a:pPr>
            <a:r>
              <a:rPr lang="de-DE" sz="1600" dirty="0"/>
              <a:t>2 Stiftungen tragen zur Verschönerung der Stadt Augsburg bei, </a:t>
            </a:r>
          </a:p>
          <a:p>
            <a:pPr marL="285750" indent="-285750">
              <a:spcBef>
                <a:spcPts val="600"/>
              </a:spcBef>
              <a:buFont typeface="Arial" panose="020B0604020202020204" pitchFamily="34" charset="0"/>
              <a:buChar char="•"/>
            </a:pPr>
            <a:r>
              <a:rPr lang="de-DE" sz="1600" dirty="0"/>
              <a:t>2 Stiftungen fördern Landschaftspflege und Naturschutz und  </a:t>
            </a:r>
          </a:p>
          <a:p>
            <a:pPr marL="285750" indent="-285750">
              <a:spcBef>
                <a:spcPts val="600"/>
              </a:spcBef>
              <a:buFont typeface="Arial" panose="020B0604020202020204" pitchFamily="34" charset="0"/>
              <a:buChar char="•"/>
            </a:pPr>
            <a:r>
              <a:rPr lang="de-DE" sz="1600" dirty="0"/>
              <a:t>10 Stiftungen widmen sich den Belangen der älteren Bürger Augsburgs.</a:t>
            </a:r>
          </a:p>
          <a:p>
            <a:pPr>
              <a:spcBef>
                <a:spcPts val="600"/>
              </a:spcBef>
            </a:pPr>
            <a:endParaRPr lang="de-DE" altLang="de-DE" sz="1600" dirty="0">
              <a:solidFill>
                <a:srgbClr val="000000"/>
              </a:solidFill>
            </a:endParaRPr>
          </a:p>
          <a:p>
            <a:pPr>
              <a:spcBef>
                <a:spcPts val="600"/>
              </a:spcBef>
            </a:pPr>
            <a:r>
              <a:rPr lang="de-DE" altLang="de-DE" sz="1600" dirty="0">
                <a:solidFill>
                  <a:srgbClr val="000000"/>
                </a:solidFill>
              </a:rPr>
              <a:t>Alle Stiftungen, für die die Stadt Augsburg die Geschäfte führt, sind "öffentliche" Stiftungen. Sie erfüllen Aufgaben, denen sich Staat und Gesellschaft zu stellen haben. Alle Stiftungen, die die Stadt Augsburg verwaltet, sind daher auch vom Finanzamt als steuerbegünstigt anerkannt.</a:t>
            </a:r>
          </a:p>
          <a:p>
            <a:pPr marL="285750" indent="-285750">
              <a:spcBef>
                <a:spcPts val="600"/>
              </a:spcBef>
              <a:buFont typeface="Arial" panose="020B0604020202020204" pitchFamily="34" charset="0"/>
              <a:buChar char="•"/>
            </a:pPr>
            <a:endParaRPr lang="de-DE" altLang="de-DE" sz="1600" dirty="0">
              <a:solidFill>
                <a:srgbClr val="000000"/>
              </a:solidFill>
            </a:endParaRPr>
          </a:p>
        </p:txBody>
      </p:sp>
      <p:sp>
        <p:nvSpPr>
          <p:cNvPr id="21506" name="Rectangle 2"/>
          <p:cNvSpPr>
            <a:spLocks noGrp="1" noChangeArrowheads="1"/>
          </p:cNvSpPr>
          <p:nvPr>
            <p:ph type="title" idx="4294967295"/>
          </p:nvPr>
        </p:nvSpPr>
        <p:spPr>
          <a:xfrm>
            <a:off x="0" y="243097"/>
            <a:ext cx="9144000" cy="1673735"/>
          </a:xfrm>
        </p:spPr>
        <p:txBody>
          <a:bodyPr/>
          <a:lstStyle/>
          <a:p>
            <a:r>
              <a:rPr lang="de-DE" sz="2800" b="1" dirty="0">
                <a:latin typeface="Arial" charset="0"/>
              </a:rPr>
              <a:t>Augsburg – eine Stadt mit großer Stiftungstradition </a:t>
            </a:r>
            <a:br>
              <a:rPr lang="de-DE" sz="2800" b="1" dirty="0">
                <a:latin typeface="Arial" charset="0"/>
              </a:rPr>
            </a:br>
            <a:r>
              <a:rPr lang="de-DE" sz="2800" b="1" dirty="0">
                <a:latin typeface="Arial" charset="0"/>
              </a:rPr>
              <a:t>und langer Stiftungserfahrung</a:t>
            </a:r>
            <a:br>
              <a:rPr lang="de-DE" sz="2800" b="1" dirty="0">
                <a:latin typeface="Arial" charset="0"/>
              </a:rPr>
            </a:br>
            <a:br>
              <a:rPr lang="de-DE" sz="1400" b="1" dirty="0">
                <a:latin typeface="Arial" charset="0"/>
              </a:rPr>
            </a:br>
            <a:r>
              <a:rPr lang="de-DE" sz="2000" b="1" dirty="0">
                <a:latin typeface="Arial" charset="0"/>
              </a:rPr>
              <a:t>Die Stadt Augsburg verwaltetet derzeit 57 Stiftungen</a:t>
            </a:r>
          </a:p>
        </p:txBody>
      </p:sp>
      <p:sp>
        <p:nvSpPr>
          <p:cNvPr id="21507" name="Foliennummernplatzhalter 5"/>
          <p:cNvSpPr txBox="1">
            <a:spLocks noGrp="1"/>
          </p:cNvSpPr>
          <p:nvPr/>
        </p:nvSpPr>
        <p:spPr bwMode="auto">
          <a:xfrm>
            <a:off x="7239000" y="6597650"/>
            <a:ext cx="1905000" cy="260350"/>
          </a:xfrm>
          <a:prstGeom prst="rect">
            <a:avLst/>
          </a:prstGeom>
          <a:noFill/>
          <a:ln w="9525">
            <a:noFill/>
            <a:miter lim="800000"/>
            <a:headEnd/>
            <a:tailEnd/>
          </a:ln>
        </p:spPr>
        <p:txBody>
          <a:bodyPr/>
          <a:lstStyle/>
          <a:p>
            <a:pPr algn="r" eaLnBrk="0" hangingPunct="0"/>
            <a:fld id="{25CA2A13-492D-4891-9D4F-9F527492C503}" type="slidenum">
              <a:rPr lang="de-DE" altLang="de-DE" sz="1000">
                <a:solidFill>
                  <a:srgbClr val="000000"/>
                </a:solidFill>
                <a:latin typeface="Times New Roman" pitchFamily="18" charset="0"/>
              </a:rPr>
              <a:pPr algn="r" eaLnBrk="0" hangingPunct="0"/>
              <a:t>3</a:t>
            </a:fld>
            <a:endParaRPr lang="de-DE" altLang="de-DE" sz="1000" dirty="0">
              <a:solidFill>
                <a:srgbClr val="000000"/>
              </a:solidFill>
              <a:latin typeface="Times New Roman" pitchFamily="18" charset="0"/>
            </a:endParaRPr>
          </a:p>
        </p:txBody>
      </p:sp>
      <p:sp>
        <p:nvSpPr>
          <p:cNvPr id="4" name="AutoShape 2">
            <a:extLst>
              <a:ext uri="{FF2B5EF4-FFF2-40B4-BE49-F238E27FC236}">
                <a16:creationId xmlns:a16="http://schemas.microsoft.com/office/drawing/2014/main" id="{DF6CC17F-5FD3-47EC-96F8-534CCEB482A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5" name="Audio 4">
            <a:hlinkClick r:id="" action="ppaction://media"/>
            <a:extLst>
              <a:ext uri="{FF2B5EF4-FFF2-40B4-BE49-F238E27FC236}">
                <a16:creationId xmlns:a16="http://schemas.microsoft.com/office/drawing/2014/main" id="{32AD3D2E-0349-4168-A266-5A6109B7667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
        <p:nvSpPr>
          <p:cNvPr id="7" name="Ellipse 6">
            <a:extLst>
              <a:ext uri="{FF2B5EF4-FFF2-40B4-BE49-F238E27FC236}">
                <a16:creationId xmlns:a16="http://schemas.microsoft.com/office/drawing/2014/main" id="{AFCE0053-3EE9-4D12-B68F-53C4FB1714FB}"/>
              </a:ext>
            </a:extLst>
          </p:cNvPr>
          <p:cNvSpPr/>
          <p:nvPr/>
        </p:nvSpPr>
        <p:spPr bwMode="auto">
          <a:xfrm>
            <a:off x="6922995" y="3494758"/>
            <a:ext cx="1891308" cy="1230386"/>
          </a:xfrm>
          <a:prstGeom prst="ellipse">
            <a:avLst/>
          </a:prstGeom>
          <a:solidFill>
            <a:srgbClr val="FFFF00"/>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Textfeld 7">
            <a:extLst>
              <a:ext uri="{FF2B5EF4-FFF2-40B4-BE49-F238E27FC236}">
                <a16:creationId xmlns:a16="http://schemas.microsoft.com/office/drawing/2014/main" id="{04F7FD1A-190F-4199-B6E1-4A38B3BECA3B}"/>
              </a:ext>
            </a:extLst>
          </p:cNvPr>
          <p:cNvSpPr txBox="1"/>
          <p:nvPr/>
        </p:nvSpPr>
        <p:spPr>
          <a:xfrm>
            <a:off x="6929164" y="3684462"/>
            <a:ext cx="1891308"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DE" sz="1800" b="1" dirty="0">
                <a:solidFill>
                  <a:srgbClr val="000000"/>
                </a:solidFill>
              </a:rPr>
              <a:t>Dem Gemein-wohl verpflichtet</a:t>
            </a:r>
            <a:endParaRPr kumimoji="0" lang="de-DE" sz="1800" b="1" i="0" u="none" strike="noStrike" kern="1200" cap="none" spc="0" normalizeH="0" baseline="0" noProof="0" dirty="0">
              <a:ln>
                <a:noFill/>
              </a:ln>
              <a:solidFill>
                <a:srgbClr val="000000"/>
              </a:solidFill>
              <a:effectLst/>
              <a:uLnTx/>
              <a:uFillTx/>
              <a:latin typeface="Arial" charset="0"/>
              <a:ea typeface="+mn-ea"/>
              <a:cs typeface="Arial" charset="0"/>
            </a:endParaRPr>
          </a:p>
        </p:txBody>
      </p:sp>
    </p:spTree>
    <p:custDataLst>
      <p:tags r:id="rId1"/>
    </p:custDataLst>
  </p:cSld>
  <p:clrMapOvr>
    <a:masterClrMapping/>
  </p:clrMapOvr>
  <p:transition spd="med" advClick="0" advTm="7159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2" presetClass="entr" presetSubtype="4" fill="hold" nodeType="afterEffect">
                                  <p:stCondLst>
                                    <p:cond delay="0"/>
                                  </p:stCondLst>
                                  <p:childTnLst>
                                    <p:set>
                                      <p:cBhvr>
                                        <p:cTn id="9" dur="1" fill="hold">
                                          <p:stCondLst>
                                            <p:cond delay="0"/>
                                          </p:stCondLst>
                                        </p:cTn>
                                        <p:tgtEl>
                                          <p:spTgt spid="21505">
                                            <p:txEl>
                                              <p:pRg st="10" end="10"/>
                                            </p:txEl>
                                          </p:spTgt>
                                        </p:tgtEl>
                                        <p:attrNameLst>
                                          <p:attrName>style.visibility</p:attrName>
                                        </p:attrNameLst>
                                      </p:cBhvr>
                                      <p:to>
                                        <p:strVal val="visible"/>
                                      </p:to>
                                    </p:set>
                                    <p:anim calcmode="lin" valueType="num">
                                      <p:cBhvr additive="base">
                                        <p:cTn id="10" dur="500" fill="hold"/>
                                        <p:tgtEl>
                                          <p:spTgt spid="21505">
                                            <p:txEl>
                                              <p:pRg st="10" end="1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21505">
                                            <p:txEl>
                                              <p:pRg st="10" end="10"/>
                                            </p:txEl>
                                          </p:spTgt>
                                        </p:tgtEl>
                                        <p:attrNameLst>
                                          <p:attrName>ppt_y</p:attrName>
                                        </p:attrNameLst>
                                      </p:cBhvr>
                                      <p:tavLst>
                                        <p:tav tm="0">
                                          <p:val>
                                            <p:strVal val="1+#ppt_h/2"/>
                                          </p:val>
                                        </p:tav>
                                        <p:tav tm="100000">
                                          <p:val>
                                            <p:strVal val="#ppt_y"/>
                                          </p:val>
                                        </p:tav>
                                      </p:tavLst>
                                    </p:anim>
                                  </p:childTnLst>
                                </p:cTn>
                              </p:par>
                            </p:childTnLst>
                          </p:cTn>
                        </p:par>
                        <p:par>
                          <p:cTn id="12" fill="hold">
                            <p:stCondLst>
                              <p:cond delay="501"/>
                            </p:stCondLst>
                            <p:childTnLst>
                              <p:par>
                                <p:cTn id="13" presetID="2" presetClass="entr" presetSubtype="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5" name="Text Box 6"/>
          <p:cNvSpPr txBox="1">
            <a:spLocks noChangeArrowheads="1"/>
          </p:cNvSpPr>
          <p:nvPr/>
        </p:nvSpPr>
        <p:spPr bwMode="auto">
          <a:xfrm>
            <a:off x="13529" y="308621"/>
            <a:ext cx="9144000" cy="52322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altLang="de-DE" sz="2800" b="1" i="0" u="none" strike="noStrike" kern="1200" cap="none" spc="0" normalizeH="0" baseline="0" noProof="0" dirty="0">
                <a:ln>
                  <a:noFill/>
                </a:ln>
                <a:effectLst/>
                <a:uLnTx/>
                <a:uFillTx/>
                <a:latin typeface="Arial" charset="0"/>
                <a:ea typeface="+mn-ea"/>
                <a:cs typeface="Arial" charset="0"/>
              </a:rPr>
              <a:t>Wie werden die städtischen Stiftungen verwaltet  </a:t>
            </a:r>
          </a:p>
        </p:txBody>
      </p:sp>
      <p:sp>
        <p:nvSpPr>
          <p:cNvPr id="1281026" name="Text Box 12"/>
          <p:cNvSpPr txBox="1">
            <a:spLocks noChangeArrowheads="1"/>
          </p:cNvSpPr>
          <p:nvPr/>
        </p:nvSpPr>
        <p:spPr bwMode="auto">
          <a:xfrm>
            <a:off x="395536" y="1556792"/>
            <a:ext cx="8521009" cy="3847207"/>
          </a:xfrm>
          <a:prstGeom prst="rect">
            <a:avLst/>
          </a:prstGeom>
          <a:noFill/>
          <a:ln w="9525">
            <a:noFill/>
            <a:miter lim="800000"/>
            <a:headEnd/>
            <a:tailEnd/>
          </a:ln>
        </p:spPr>
        <p:txBody>
          <a:bodyPr wrap="square">
            <a:spAutoFit/>
          </a:bodyPr>
          <a:lstStyle/>
          <a:p>
            <a:r>
              <a:rPr lang="de-DE" sz="1600" b="0" i="0" u="none" strike="noStrike" baseline="0" dirty="0">
                <a:solidFill>
                  <a:srgbClr val="000000"/>
                </a:solidFill>
                <a:latin typeface="Arial" panose="020B0604020202020204" pitchFamily="34" charset="0"/>
              </a:rPr>
              <a:t>Vertraut ein Stifter/eine Stifterin sein/ihr Vermögen der Stadt Augsburg an, so wird die Stiftung von den Organen der Stadt Augsburg verwaltet und vertreten. Als solche sind zuständig: </a:t>
            </a:r>
          </a:p>
          <a:p>
            <a:pPr marL="285750" indent="-285750">
              <a:spcBef>
                <a:spcPts val="1200"/>
              </a:spcBef>
              <a:buFont typeface="Arial" panose="020B0604020202020204" pitchFamily="34" charset="0"/>
              <a:buChar char="•"/>
            </a:pPr>
            <a:r>
              <a:rPr lang="de-DE" sz="1600" b="0" i="0" u="none" strike="noStrike" baseline="0" dirty="0">
                <a:solidFill>
                  <a:srgbClr val="000000"/>
                </a:solidFill>
                <a:latin typeface="Arial" panose="020B0604020202020204" pitchFamily="34" charset="0"/>
              </a:rPr>
              <a:t>Das Amt für Finanzen und Stiftungen - als Fachdienststelle für die laufende Verwaltung </a:t>
            </a:r>
            <a:r>
              <a:rPr lang="de-DE" sz="1600" b="0" i="0" u="none" strike="noStrike" baseline="0" dirty="0">
                <a:latin typeface="Arial" panose="020B0604020202020204" pitchFamily="34" charset="0"/>
              </a:rPr>
              <a:t>der Stiftung </a:t>
            </a:r>
            <a:r>
              <a:rPr lang="de-DE" sz="1600" b="0" i="0" u="none" strike="noStrike" baseline="0" dirty="0">
                <a:solidFill>
                  <a:srgbClr val="000000"/>
                </a:solidFill>
                <a:latin typeface="Arial" panose="020B0604020202020204" pitchFamily="34" charset="0"/>
              </a:rPr>
              <a:t>und den Vollzug des Stiftungszwecks </a:t>
            </a:r>
          </a:p>
          <a:p>
            <a:pPr marL="285750" indent="-285750">
              <a:spcBef>
                <a:spcPts val="1200"/>
              </a:spcBef>
              <a:buFont typeface="Arial" panose="020B0604020202020204" pitchFamily="34" charset="0"/>
              <a:buChar char="•"/>
            </a:pPr>
            <a:r>
              <a:rPr lang="de-DE" sz="1600" b="0" i="0" u="none" strike="noStrike" baseline="0" dirty="0">
                <a:solidFill>
                  <a:srgbClr val="000000"/>
                </a:solidFill>
                <a:latin typeface="Arial" panose="020B0604020202020204" pitchFamily="34" charset="0"/>
              </a:rPr>
              <a:t>bzw. der Stiftungsausschuss und der Stadtrat - für grundsätzliche Entscheidungen.</a:t>
            </a:r>
          </a:p>
          <a:p>
            <a:endParaRPr lang="de-DE" sz="1600" b="0" i="0" u="none" strike="noStrike" baseline="0" dirty="0">
              <a:solidFill>
                <a:srgbClr val="000000"/>
              </a:solidFill>
              <a:latin typeface="Arial" panose="020B0604020202020204" pitchFamily="34" charset="0"/>
            </a:endParaRPr>
          </a:p>
          <a:p>
            <a:endParaRPr lang="de-DE" sz="1600" b="1" dirty="0">
              <a:solidFill>
                <a:srgbClr val="000000"/>
              </a:solidFill>
              <a:latin typeface="Arial" panose="020B0604020202020204" pitchFamily="34" charset="0"/>
            </a:endParaRPr>
          </a:p>
          <a:p>
            <a:r>
              <a:rPr lang="de-DE" sz="1600" b="1" dirty="0">
                <a:solidFill>
                  <a:srgbClr val="000000"/>
                </a:solidFill>
                <a:latin typeface="Arial" panose="020B0604020202020204" pitchFamily="34" charset="0"/>
              </a:rPr>
              <a:t>Die Stadt verwaltet das zugewendete Vermögen uneigennützig, d.h. sie erhebt für ihre Verwaltungstätigkeit keine Kosten, </a:t>
            </a:r>
            <a:r>
              <a:rPr lang="de-DE" sz="1600" b="1" dirty="0">
                <a:latin typeface="Arial" panose="020B0604020202020204" pitchFamily="34" charset="0"/>
              </a:rPr>
              <a:t>es fallen lediglich Sachkosten (Depotverwaltung, Prüfungskosten </a:t>
            </a:r>
            <a:r>
              <a:rPr lang="de-DE" sz="1600" b="1" dirty="0" err="1">
                <a:latin typeface="Arial" panose="020B0604020202020204" pitchFamily="34" charset="0"/>
              </a:rPr>
              <a:t>u.ä</a:t>
            </a:r>
            <a:r>
              <a:rPr lang="de-DE" sz="1600" b="1" dirty="0">
                <a:latin typeface="Arial" panose="020B0604020202020204" pitchFamily="34" charset="0"/>
              </a:rPr>
              <a:t>) an</a:t>
            </a:r>
            <a:r>
              <a:rPr lang="de-DE" sz="1600" dirty="0">
                <a:latin typeface="Arial" panose="020B0604020202020204" pitchFamily="34" charset="0"/>
              </a:rPr>
              <a:t>. </a:t>
            </a:r>
          </a:p>
          <a:p>
            <a:endParaRPr lang="de-DE" sz="1600" dirty="0">
              <a:solidFill>
                <a:srgbClr val="000000"/>
              </a:solidFill>
              <a:latin typeface="Arial" panose="020B0604020202020204" pitchFamily="34" charset="0"/>
            </a:endParaRPr>
          </a:p>
          <a:p>
            <a:r>
              <a:rPr lang="de-DE" sz="1600" dirty="0">
                <a:solidFill>
                  <a:srgbClr val="000000"/>
                </a:solidFill>
                <a:latin typeface="Arial" panose="020B0604020202020204" pitchFamily="34" charset="0"/>
              </a:rPr>
              <a:t>Die Erträge der Stiftung bleiben so den Stiftungszwecken erhalten. </a:t>
            </a:r>
            <a:endParaRPr lang="de-DE" sz="1600" b="0" i="0" u="none" strike="noStrike" baseline="0" dirty="0">
              <a:solidFill>
                <a:srgbClr val="000000"/>
              </a:solidFill>
              <a:latin typeface="Arial" panose="020B0604020202020204" pitchFamily="34" charset="0"/>
            </a:endParaRPr>
          </a:p>
          <a:p>
            <a:endParaRPr lang="de-DE" sz="1600" b="0" i="0" u="none" strike="noStrike" baseline="0" dirty="0">
              <a:solidFill>
                <a:srgbClr val="000000"/>
              </a:solidFill>
              <a:latin typeface="Arial" panose="020B0604020202020204" pitchFamily="34" charset="0"/>
            </a:endParaRPr>
          </a:p>
        </p:txBody>
      </p:sp>
      <p:sp>
        <p:nvSpPr>
          <p:cNvPr id="1281027" name="Foliennummernplatzhalter 5"/>
          <p:cNvSpPr txBox="1">
            <a:spLocks noGrp="1"/>
          </p:cNvSpPr>
          <p:nvPr/>
        </p:nvSpPr>
        <p:spPr bwMode="auto">
          <a:xfrm>
            <a:off x="7239000" y="6597650"/>
            <a:ext cx="1905000" cy="2603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9B4314-862C-4D18-80B6-226BD0BC614E}" type="slidenum">
              <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7" name="Ellipse 6">
            <a:extLst>
              <a:ext uri="{FF2B5EF4-FFF2-40B4-BE49-F238E27FC236}">
                <a16:creationId xmlns:a16="http://schemas.microsoft.com/office/drawing/2014/main" id="{AFCE0053-3EE9-4D12-B68F-53C4FB1714FB}"/>
              </a:ext>
            </a:extLst>
          </p:cNvPr>
          <p:cNvSpPr/>
          <p:nvPr/>
        </p:nvSpPr>
        <p:spPr bwMode="auto">
          <a:xfrm>
            <a:off x="6660232" y="5059374"/>
            <a:ext cx="1891308" cy="1152128"/>
          </a:xfrm>
          <a:prstGeom prst="ellipse">
            <a:avLst/>
          </a:prstGeom>
          <a:solidFill>
            <a:srgbClr val="FFFF00"/>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Textfeld 7">
            <a:extLst>
              <a:ext uri="{FF2B5EF4-FFF2-40B4-BE49-F238E27FC236}">
                <a16:creationId xmlns:a16="http://schemas.microsoft.com/office/drawing/2014/main" id="{04F7FD1A-190F-4199-B6E1-4A38B3BECA3B}"/>
              </a:ext>
            </a:extLst>
          </p:cNvPr>
          <p:cNvSpPr txBox="1"/>
          <p:nvPr/>
        </p:nvSpPr>
        <p:spPr>
          <a:xfrm>
            <a:off x="6851154" y="5169827"/>
            <a:ext cx="1509464"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DE" sz="1800" b="1" dirty="0">
                <a:solidFill>
                  <a:srgbClr val="000000"/>
                </a:solidFill>
              </a:rPr>
              <a:t>s</a:t>
            </a:r>
            <a:r>
              <a:rPr kumimoji="0" lang="de-DE" sz="1800" b="1" i="0" u="none" strike="noStrike" kern="1200" cap="none" spc="0" normalizeH="0" baseline="0" noProof="0" dirty="0" err="1">
                <a:ln>
                  <a:noFill/>
                </a:ln>
                <a:solidFill>
                  <a:srgbClr val="000000"/>
                </a:solidFill>
                <a:effectLst/>
                <a:uLnTx/>
                <a:uFillTx/>
                <a:latin typeface="Arial" charset="0"/>
                <a:ea typeface="+mn-ea"/>
                <a:cs typeface="Arial" charset="0"/>
              </a:rPr>
              <a:t>eriös</a:t>
            </a:r>
            <a:endParaRPr kumimoji="0" lang="de-DE" sz="1800" b="1"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de-DE" sz="1800" b="1" dirty="0">
                <a:solidFill>
                  <a:srgbClr val="000000"/>
                </a:solidFill>
              </a:rPr>
              <a:t>solide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000000"/>
                </a:solidFill>
                <a:effectLst/>
                <a:uLnTx/>
                <a:uFillTx/>
                <a:latin typeface="Arial" charset="0"/>
                <a:ea typeface="+mn-ea"/>
                <a:cs typeface="Arial" charset="0"/>
              </a:rPr>
              <a:t>selbstlos</a:t>
            </a:r>
          </a:p>
        </p:txBody>
      </p:sp>
      <p:pic>
        <p:nvPicPr>
          <p:cNvPr id="4" name="Aufgezeichneter Sound">
            <a:hlinkClick r:id="" action="ppaction://media"/>
            <a:extLst>
              <a:ext uri="{FF2B5EF4-FFF2-40B4-BE49-F238E27FC236}">
                <a16:creationId xmlns:a16="http://schemas.microsoft.com/office/drawing/2014/main" id="{8E108E1A-B140-4E40-B28D-18766F5FE36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06945" y="6083632"/>
            <a:ext cx="609600" cy="609600"/>
          </a:xfrm>
          <a:prstGeom prst="rect">
            <a:avLst/>
          </a:prstGeom>
        </p:spPr>
      </p:pic>
    </p:spTree>
    <p:custDataLst>
      <p:tags r:id="rId1"/>
    </p:custDataLst>
    <p:extLst>
      <p:ext uri="{BB962C8B-B14F-4D97-AF65-F5344CB8AC3E}">
        <p14:creationId xmlns:p14="http://schemas.microsoft.com/office/powerpoint/2010/main" val="610678865"/>
      </p:ext>
    </p:extLst>
  </p:cSld>
  <p:clrMapOvr>
    <a:masterClrMapping/>
  </p:clrMapOvr>
  <p:transition spd="med" advClick="0" advTm="3648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42" fill="hold"/>
                                        <p:tgtEl>
                                          <p:spTgt spid="4"/>
                                        </p:tgtEl>
                                      </p:cBhvr>
                                    </p:cmd>
                                  </p:childTnLst>
                                </p:cTn>
                              </p:par>
                              <p:par>
                                <p:cTn id="7" presetID="2" presetClass="entr" presetSubtype="4" fill="hold" nodeType="withEffect">
                                  <p:stCondLst>
                                    <p:cond delay="0"/>
                                  </p:stCondLst>
                                  <p:childTnLst>
                                    <p:set>
                                      <p:cBhvr>
                                        <p:cTn id="8" dur="1" fill="hold">
                                          <p:stCondLst>
                                            <p:cond delay="0"/>
                                          </p:stCondLst>
                                        </p:cTn>
                                        <p:tgtEl>
                                          <p:spTgt spid="1281026">
                                            <p:txEl>
                                              <p:pRg st="5" end="5"/>
                                            </p:txEl>
                                          </p:spTgt>
                                        </p:tgtEl>
                                        <p:attrNameLst>
                                          <p:attrName>style.visibility</p:attrName>
                                        </p:attrNameLst>
                                      </p:cBhvr>
                                      <p:to>
                                        <p:strVal val="visible"/>
                                      </p:to>
                                    </p:set>
                                    <p:anim calcmode="lin" valueType="num">
                                      <p:cBhvr additive="base">
                                        <p:cTn id="9" dur="500" fill="hold"/>
                                        <p:tgtEl>
                                          <p:spTgt spid="1281026">
                                            <p:txEl>
                                              <p:pRg st="5" end="5"/>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1281026">
                                            <p:txEl>
                                              <p:pRg st="5" end="5"/>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281026">
                                            <p:txEl>
                                              <p:pRg st="7" end="7"/>
                                            </p:txEl>
                                          </p:spTgt>
                                        </p:tgtEl>
                                        <p:attrNameLst>
                                          <p:attrName>style.visibility</p:attrName>
                                        </p:attrNameLst>
                                      </p:cBhvr>
                                      <p:to>
                                        <p:strVal val="visible"/>
                                      </p:to>
                                    </p:set>
                                    <p:anim calcmode="lin" valueType="num">
                                      <p:cBhvr additive="base">
                                        <p:cTn id="13" dur="500" fill="hold"/>
                                        <p:tgtEl>
                                          <p:spTgt spid="1281026">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81026">
                                            <p:txEl>
                                              <p:pRg st="7" end="7"/>
                                            </p:txEl>
                                          </p:spTgt>
                                        </p:tgtEl>
                                        <p:attrNameLst>
                                          <p:attrName>ppt_y</p:attrName>
                                        </p:attrNameLst>
                                      </p:cBhvr>
                                      <p:tavLst>
                                        <p:tav tm="0">
                                          <p:val>
                                            <p:strVal val="1+#ppt_h/2"/>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5" name="Text Box 6"/>
          <p:cNvSpPr txBox="1">
            <a:spLocks noChangeArrowheads="1"/>
          </p:cNvSpPr>
          <p:nvPr/>
        </p:nvSpPr>
        <p:spPr bwMode="auto">
          <a:xfrm>
            <a:off x="0" y="222458"/>
            <a:ext cx="9144000" cy="116955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altLang="de-DE" sz="2800" b="1" i="0" u="none" strike="noStrike" kern="1200" cap="none" spc="0" normalizeH="0" baseline="0" noProof="0" dirty="0">
                <a:ln>
                  <a:noFill/>
                </a:ln>
                <a:solidFill>
                  <a:srgbClr val="000000"/>
                </a:solidFill>
                <a:effectLst/>
                <a:uLnTx/>
                <a:uFillTx/>
                <a:latin typeface="Arial" charset="0"/>
                <a:ea typeface="+mn-ea"/>
                <a:cs typeface="Arial" charset="0"/>
              </a:rPr>
              <a:t>Stiftungsverwaltung</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de-DE" altLang="de-DE" sz="2800" b="1" dirty="0">
                <a:solidFill>
                  <a:srgbClr val="000000"/>
                </a:solidFill>
              </a:rPr>
              <a:t>Stiftungsaufsicht</a:t>
            </a:r>
            <a:r>
              <a:rPr kumimoji="0" lang="de-DE" altLang="de-DE" sz="2800" b="1" i="0" u="none" strike="noStrike" kern="1200" cap="none" spc="0" normalizeH="0" baseline="0" noProof="0" dirty="0">
                <a:ln>
                  <a:noFill/>
                </a:ln>
                <a:solidFill>
                  <a:srgbClr val="000000"/>
                </a:solidFill>
                <a:effectLst/>
                <a:uLnTx/>
                <a:uFillTx/>
                <a:latin typeface="Arial" charset="0"/>
                <a:ea typeface="+mn-ea"/>
                <a:cs typeface="Arial" charset="0"/>
              </a:rPr>
              <a:t>  </a:t>
            </a:r>
          </a:p>
        </p:txBody>
      </p:sp>
      <p:sp>
        <p:nvSpPr>
          <p:cNvPr id="1281027" name="Foliennummernplatzhalter 5"/>
          <p:cNvSpPr txBox="1">
            <a:spLocks noGrp="1"/>
          </p:cNvSpPr>
          <p:nvPr/>
        </p:nvSpPr>
        <p:spPr bwMode="auto">
          <a:xfrm>
            <a:off x="7239000" y="6597650"/>
            <a:ext cx="1905000" cy="2603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9B4314-862C-4D18-80B6-226BD0BC614E}" type="slidenum">
              <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1281029" name="Rectangle 3"/>
          <p:cNvSpPr>
            <a:spLocks noChangeArrowheads="1"/>
          </p:cNvSpPr>
          <p:nvPr/>
        </p:nvSpPr>
        <p:spPr bwMode="auto">
          <a:xfrm>
            <a:off x="417865" y="1607909"/>
            <a:ext cx="8713787" cy="3148159"/>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Den gesetzlichen Rahmen für die Errichtung  und Verwaltung von </a:t>
            </a:r>
            <a:r>
              <a:rPr kumimoji="0" lang="de-DE" sz="1600" b="0" i="0" u="none" strike="noStrike" kern="1200" cap="none" spc="0" normalizeH="0" baseline="0" noProof="0" dirty="0">
                <a:ln>
                  <a:noFill/>
                </a:ln>
                <a:effectLst/>
                <a:uLnTx/>
                <a:uFillTx/>
                <a:latin typeface="Arial" panose="020B0604020202020204" pitchFamily="34" charset="0"/>
                <a:ea typeface="+mn-ea"/>
                <a:cs typeface="Arial" charset="0"/>
              </a:rPr>
              <a:t>Stiftungen mit Sitz in Bayern regelt  auf Grundlage des BGB das </a:t>
            </a:r>
            <a:r>
              <a:rPr kumimoji="0" lang="de-DE" sz="1600" b="1" i="0" u="none" strike="noStrike" kern="1200" cap="none" spc="0" normalizeH="0" baseline="0" noProof="0" dirty="0">
                <a:ln>
                  <a:noFill/>
                </a:ln>
                <a:effectLst/>
                <a:uLnTx/>
                <a:uFillTx/>
                <a:latin typeface="Arial" panose="020B0604020202020204" pitchFamily="34" charset="0"/>
                <a:ea typeface="+mn-ea"/>
                <a:cs typeface="Arial" charset="0"/>
              </a:rPr>
              <a:t>Bayerische Stiftungsgesetz </a:t>
            </a:r>
            <a:r>
              <a:rPr kumimoji="0" lang="de-DE" sz="1600" b="0" i="0" u="none" strike="noStrike" kern="1200" cap="none" spc="0" normalizeH="0" baseline="0" noProof="0" dirty="0">
                <a:ln>
                  <a:noFill/>
                </a:ln>
                <a:effectLst/>
                <a:uLnTx/>
                <a:uFillTx/>
                <a:latin typeface="Arial" panose="020B0604020202020204" pitchFamily="34" charset="0"/>
                <a:ea typeface="+mn-ea"/>
                <a:cs typeface="Arial" charset="0"/>
              </a:rPr>
              <a:t>(</a:t>
            </a:r>
            <a:r>
              <a:rPr kumimoji="0" lang="de-DE" sz="1600" b="0" i="0" u="none" strike="noStrike" kern="1200" cap="none" spc="0" normalizeH="0" baseline="0" noProof="0" dirty="0" err="1">
                <a:ln>
                  <a:noFill/>
                </a:ln>
                <a:effectLst/>
                <a:uLnTx/>
                <a:uFillTx/>
                <a:latin typeface="Arial" panose="020B0604020202020204" pitchFamily="34" charset="0"/>
                <a:ea typeface="+mn-ea"/>
                <a:cs typeface="Arial" charset="0"/>
              </a:rPr>
              <a:t>BayStG</a:t>
            </a:r>
            <a:r>
              <a:rPr kumimoji="0" lang="de-DE" sz="1600" b="0" i="0" u="none" strike="noStrike" kern="1200" cap="none" spc="0" normalizeH="0" baseline="0" noProof="0" dirty="0">
                <a:ln>
                  <a:noFill/>
                </a:ln>
                <a:effectLst/>
                <a:uLnTx/>
                <a:uFillTx/>
                <a:latin typeface="Arial" panose="020B0604020202020204" pitchFamily="34" charset="0"/>
                <a:ea typeface="+mn-ea"/>
                <a:cs typeface="Arial" charset="0"/>
              </a:rPr>
              <a:t>). Letzteres </a:t>
            </a:r>
          </a:p>
          <a:p>
            <a:pPr marL="285750" marR="0" lvl="0" indent="-2857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effectLst/>
                <a:uLnTx/>
                <a:uFillTx/>
                <a:latin typeface="Arial" panose="020B0604020202020204" pitchFamily="34" charset="0"/>
                <a:ea typeface="+mn-ea"/>
                <a:cs typeface="Arial" charset="0"/>
              </a:rPr>
              <a:t>schützt Bestand und Namen der Stiftung, </a:t>
            </a:r>
          </a:p>
          <a:p>
            <a:pPr marL="285750" marR="0" lvl="0" indent="-2857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effectLst/>
                <a:uLnTx/>
                <a:uFillTx/>
                <a:latin typeface="Arial" panose="020B0604020202020204" pitchFamily="34" charset="0"/>
                <a:ea typeface="+mn-ea"/>
                <a:cs typeface="Arial" charset="0"/>
              </a:rPr>
              <a:t>sichert die ordnungsgemäße Verwaltung des Stiftungsvermögens und die satzungsgemäße Verwendung der Erträge, </a:t>
            </a:r>
          </a:p>
          <a:p>
            <a:pPr marL="285750" marR="0" lvl="0" indent="-2857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effectLst/>
                <a:uLnTx/>
                <a:uFillTx/>
                <a:latin typeface="Arial" panose="020B0604020202020204" pitchFamily="34" charset="0"/>
                <a:ea typeface="+mn-ea"/>
                <a:cs typeface="Arial" charset="0"/>
              </a:rPr>
              <a:t>gewährleistet eine staatliche Aufsicht, bezüglich der Rechtmäßigkeit der Verwaltung (Geschäftsführung).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effectLst/>
                <a:uLnTx/>
                <a:uFillTx/>
                <a:latin typeface="Arial" panose="020B0604020202020204" pitchFamily="34" charset="0"/>
                <a:ea typeface="+mn-ea"/>
                <a:cs typeface="Arial" charset="0"/>
              </a:rPr>
              <a:t>Die Rechtsaufsicht über die ordnungsmäßige Stiftungsverwaltung der rechtsfähigen Stiftungen</a:t>
            </a:r>
            <a:r>
              <a:rPr kumimoji="0" lang="de-DE"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charset="0"/>
              </a:rPr>
              <a:t> </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stellt die Regierung von Schwaben sicher.</a:t>
            </a:r>
          </a:p>
        </p:txBody>
      </p:sp>
      <p:sp>
        <p:nvSpPr>
          <p:cNvPr id="7" name="Ellipse 6">
            <a:extLst>
              <a:ext uri="{FF2B5EF4-FFF2-40B4-BE49-F238E27FC236}">
                <a16:creationId xmlns:a16="http://schemas.microsoft.com/office/drawing/2014/main" id="{DC9917FA-3C3F-4D67-8E24-68C5CDF08D80}"/>
              </a:ext>
            </a:extLst>
          </p:cNvPr>
          <p:cNvSpPr/>
          <p:nvPr/>
        </p:nvSpPr>
        <p:spPr bwMode="auto">
          <a:xfrm>
            <a:off x="6729627" y="5206474"/>
            <a:ext cx="1891308" cy="1152128"/>
          </a:xfrm>
          <a:prstGeom prst="ellipse">
            <a:avLst/>
          </a:prstGeom>
          <a:solidFill>
            <a:srgbClr val="FFFF00"/>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Textfeld 7">
            <a:extLst>
              <a:ext uri="{FF2B5EF4-FFF2-40B4-BE49-F238E27FC236}">
                <a16:creationId xmlns:a16="http://schemas.microsoft.com/office/drawing/2014/main" id="{BFE145F5-03EF-4E84-ABA2-881A24C32168}"/>
              </a:ext>
            </a:extLst>
          </p:cNvPr>
          <p:cNvSpPr txBox="1"/>
          <p:nvPr/>
        </p:nvSpPr>
        <p:spPr>
          <a:xfrm>
            <a:off x="6923162" y="5473223"/>
            <a:ext cx="1509464"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000000"/>
                </a:solidFill>
                <a:effectLst/>
                <a:uLnTx/>
                <a:uFillTx/>
                <a:latin typeface="Arial" charset="0"/>
                <a:ea typeface="+mn-ea"/>
                <a:cs typeface="Arial" charset="0"/>
              </a:rPr>
              <a:t>Das Geld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000000"/>
                </a:solidFill>
                <a:effectLst/>
                <a:uLnTx/>
                <a:uFillTx/>
                <a:latin typeface="Arial" charset="0"/>
                <a:ea typeface="+mn-ea"/>
                <a:cs typeface="Arial" charset="0"/>
              </a:rPr>
              <a:t>ist sicher</a:t>
            </a:r>
          </a:p>
        </p:txBody>
      </p:sp>
      <p:pic>
        <p:nvPicPr>
          <p:cNvPr id="6" name="Audio 5">
            <a:hlinkClick r:id="" action="ppaction://media"/>
            <a:extLst>
              <a:ext uri="{FF2B5EF4-FFF2-40B4-BE49-F238E27FC236}">
                <a16:creationId xmlns:a16="http://schemas.microsoft.com/office/drawing/2014/main" id="{F80AEAAB-0E44-41F4-A6BF-56F9448B0E6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pic>
        <p:nvPicPr>
          <p:cNvPr id="2" name="Grafik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560" y="4667908"/>
            <a:ext cx="2905298" cy="1945178"/>
          </a:xfrm>
          <a:prstGeom prst="rect">
            <a:avLst/>
          </a:prstGeom>
        </p:spPr>
      </p:pic>
    </p:spTree>
    <p:custDataLst>
      <p:tags r:id="rId1"/>
    </p:custDataLst>
    <p:extLst>
      <p:ext uri="{BB962C8B-B14F-4D97-AF65-F5344CB8AC3E}">
        <p14:creationId xmlns:p14="http://schemas.microsoft.com/office/powerpoint/2010/main" val="3474834306"/>
      </p:ext>
    </p:extLst>
  </p:cSld>
  <p:clrMapOvr>
    <a:masterClrMapping/>
  </p:clrMapOvr>
  <p:transition spd="med" advClick="0" advTm="2895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5" name="Text Box 6"/>
          <p:cNvSpPr txBox="1">
            <a:spLocks noChangeArrowheads="1"/>
          </p:cNvSpPr>
          <p:nvPr/>
        </p:nvSpPr>
        <p:spPr bwMode="auto">
          <a:xfrm>
            <a:off x="-5906" y="227177"/>
            <a:ext cx="9144000" cy="52322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altLang="de-DE" sz="2800" b="1" i="0" u="none" strike="noStrike" kern="1200" cap="none" spc="0" normalizeH="0" baseline="0" noProof="0" dirty="0">
                <a:ln>
                  <a:noFill/>
                </a:ln>
                <a:solidFill>
                  <a:srgbClr val="000000"/>
                </a:solidFill>
                <a:effectLst/>
                <a:uLnTx/>
                <a:uFillTx/>
                <a:latin typeface="Arial" charset="0"/>
                <a:ea typeface="+mn-ea"/>
                <a:cs typeface="Arial" charset="0"/>
              </a:rPr>
              <a:t>Warum stiften?</a:t>
            </a:r>
          </a:p>
        </p:txBody>
      </p:sp>
      <p:sp>
        <p:nvSpPr>
          <p:cNvPr id="1281026" name="Text Box 12"/>
          <p:cNvSpPr txBox="1">
            <a:spLocks noChangeArrowheads="1"/>
          </p:cNvSpPr>
          <p:nvPr/>
        </p:nvSpPr>
        <p:spPr bwMode="auto">
          <a:xfrm>
            <a:off x="215106" y="878470"/>
            <a:ext cx="8713787" cy="5463034"/>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Mit der Gründung einer Stiftung können Stifter unterschiedlichste Ziele verfolgen. </a:t>
            </a:r>
          </a:p>
          <a:p>
            <a:pPr marL="0" marR="0" lvl="0" indent="0" algn="l" defTabSz="914400" rtl="0" eaLnBrk="1" fontAlgn="base" latinLnBrk="0" hangingPunct="1">
              <a:lnSpc>
                <a:spcPct val="100000"/>
              </a:lnSpc>
              <a:spcBef>
                <a:spcPct val="0"/>
              </a:spcBef>
              <a:spcAft>
                <a:spcPct val="0"/>
              </a:spcAft>
              <a:buClrTx/>
              <a:buSzTx/>
              <a:buFontTx/>
              <a:buNone/>
              <a:tabLst/>
              <a:defRPr/>
            </a:pPr>
            <a:endParaRPr lang="de-DE" sz="1600" dirty="0">
              <a:solidFill>
                <a:srgbClr val="000000"/>
              </a:solidFill>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Besonders häufig wird bei aktiven Stiftern der Wunsch genannt, das gesellschaftliche Leben positiv zu beeinflussen und aktiv an der Gestaltung mitzuwirken. Mit den nötigen finanziellen Mitteln lassen sich manche Dinge einfacher umsetzen.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Mögliche persönliche Ziele, die zur Gründung einer Stiftung führen, können sein:</a:t>
            </a:r>
          </a:p>
          <a:p>
            <a:pPr marL="357188" marR="0" lvl="0" indent="-357188"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de-DE" sz="1600" dirty="0">
                <a:solidFill>
                  <a:srgbClr val="000000"/>
                </a:solidFill>
                <a:latin typeface="Arial" panose="020B0604020202020204" pitchFamily="34" charset="0"/>
              </a:rPr>
              <a:t>der Gesellschaft etwas </a:t>
            </a:r>
            <a:r>
              <a:rPr lang="de-DE" sz="1600" dirty="0">
                <a:latin typeface="Arial" panose="020B0604020202020204" pitchFamily="34" charset="0"/>
              </a:rPr>
              <a:t>vom persönlichen Erfolg </a:t>
            </a:r>
            <a:r>
              <a:rPr lang="de-DE" sz="1600" dirty="0">
                <a:solidFill>
                  <a:srgbClr val="000000"/>
                </a:solidFill>
                <a:latin typeface="Arial" panose="020B0604020202020204" pitchFamily="34" charset="0"/>
              </a:rPr>
              <a:t>zurückgeben und der Allgemeinheit helfen </a:t>
            </a:r>
          </a:p>
          <a:p>
            <a:pPr marL="357188" marR="0" lvl="0" indent="-357188"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de-DE" sz="1600" dirty="0">
                <a:solidFill>
                  <a:srgbClr val="000000"/>
                </a:solidFill>
                <a:latin typeface="Arial" panose="020B0604020202020204" pitchFamily="34" charset="0"/>
              </a:rPr>
              <a:t>d</a:t>
            </a:r>
            <a:r>
              <a:rPr kumimoji="0" lang="de-DE"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charset="0"/>
              </a:rPr>
              <a:t>ie</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Sicherung und Erhaltung des Vermögens, das oft durch harte Arbeit, gute Ideen, </a:t>
            </a:r>
            <a:r>
              <a:rPr kumimoji="0" lang="de-DE" sz="1600" b="0" i="0" u="none" strike="noStrike" kern="1200" cap="none" spc="0" normalizeH="0" baseline="0" noProof="0" dirty="0">
                <a:ln>
                  <a:noFill/>
                </a:ln>
                <a:effectLst/>
                <a:uLnTx/>
                <a:uFillTx/>
                <a:latin typeface="Arial" panose="020B0604020202020204" pitchFamily="34" charset="0"/>
                <a:ea typeface="+mn-ea"/>
                <a:cs typeface="Arial" charset="0"/>
              </a:rPr>
              <a:t>Bescheidenheit</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und Sparsamkeit über Jahrzehnte entstanden ist</a:t>
            </a:r>
          </a:p>
          <a:p>
            <a:pPr marL="357188" lvl="0" indent="-357188">
              <a:spcBef>
                <a:spcPts val="600"/>
              </a:spcBef>
              <a:buFont typeface="Arial" panose="020B0604020202020204" pitchFamily="34" charset="0"/>
              <a:buChar char="•"/>
              <a:defRPr/>
            </a:pPr>
            <a:r>
              <a:rPr lang="de-DE" sz="1600" dirty="0">
                <a:solidFill>
                  <a:srgbClr val="000000"/>
                </a:solidFill>
                <a:latin typeface="Arial" panose="020B0604020202020204" pitchFamily="34" charset="0"/>
              </a:rPr>
              <a:t>d</a:t>
            </a:r>
            <a:r>
              <a:rPr kumimoji="0" lang="de-DE"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charset="0"/>
              </a:rPr>
              <a:t>as</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Umsetzen eigener Vorstellungen durch die Festlegung des </a:t>
            </a:r>
            <a:r>
              <a:rPr lang="de-DE" sz="1600" dirty="0">
                <a:solidFill>
                  <a:srgbClr val="000000"/>
                </a:solidFill>
                <a:latin typeface="Arial" panose="020B0604020202020204" pitchFamily="34" charset="0"/>
              </a:rPr>
              <a:t>Stiftungszwecks für die Ewigkeit</a:t>
            </a: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357188" marR="0" lvl="0" indent="-357188"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Die Weitervermittlung  persönlicher Werte </a:t>
            </a:r>
          </a:p>
          <a:p>
            <a:pPr marL="357188" marR="0" lvl="0" indent="-357188"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ein Weiterleben in der Stiftung, z.B. durch Bestimmung des Stiftungsnamens</a:t>
            </a:r>
          </a:p>
          <a:p>
            <a:pPr marL="357188" marR="0" lvl="0" indent="-357188"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Möglichkeit der Mitwirkung im Stiftungsrat</a:t>
            </a:r>
          </a:p>
          <a:p>
            <a:pPr marL="357188" marR="0" lvl="0" indent="-357188"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Ausbau und Festigung der sozialen Position </a:t>
            </a:r>
          </a:p>
          <a:p>
            <a:pPr marL="357188" marR="0" lvl="0" indent="-357188"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die persönliche Situation des Stifters, z.B. keine (geeigneten) Erben </a:t>
            </a:r>
          </a:p>
          <a:p>
            <a:pPr marL="357188" marR="0" lvl="0" indent="-357188"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Ersparnis von Steuern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1281027" name="Foliennummernplatzhalter 5"/>
          <p:cNvSpPr txBox="1">
            <a:spLocks noGrp="1"/>
          </p:cNvSpPr>
          <p:nvPr/>
        </p:nvSpPr>
        <p:spPr bwMode="auto">
          <a:xfrm>
            <a:off x="7239000" y="6597650"/>
            <a:ext cx="1905000" cy="2603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9B4314-862C-4D18-80B6-226BD0BC614E}" type="slidenum">
              <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pic>
        <p:nvPicPr>
          <p:cNvPr id="2" name="Aufgezeichneter Sound">
            <a:hlinkClick r:id="" action="ppaction://media"/>
            <a:extLst>
              <a:ext uri="{FF2B5EF4-FFF2-40B4-BE49-F238E27FC236}">
                <a16:creationId xmlns:a16="http://schemas.microsoft.com/office/drawing/2014/main" id="{9371805D-65FE-45CD-88DF-31D26B93A2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6700" y="5859977"/>
            <a:ext cx="609600" cy="609600"/>
          </a:xfrm>
          <a:prstGeom prst="rect">
            <a:avLst/>
          </a:prstGeom>
        </p:spPr>
      </p:pic>
    </p:spTree>
    <p:extLst>
      <p:ext uri="{BB962C8B-B14F-4D97-AF65-F5344CB8AC3E}">
        <p14:creationId xmlns:p14="http://schemas.microsoft.com/office/powerpoint/2010/main" val="3118925386"/>
      </p:ext>
    </p:extLst>
  </p:cSld>
  <p:clrMapOvr>
    <a:masterClrMapping/>
  </p:clrMapOvr>
  <p:transition spd="med" advClick="0" advTm="51208">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5" name="Text Box 6"/>
          <p:cNvSpPr txBox="1">
            <a:spLocks noChangeArrowheads="1"/>
          </p:cNvSpPr>
          <p:nvPr/>
        </p:nvSpPr>
        <p:spPr bwMode="auto">
          <a:xfrm>
            <a:off x="0" y="279832"/>
            <a:ext cx="9144000" cy="141263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2800" b="1" i="0" u="none" strike="noStrike" kern="1200" cap="none" spc="0" normalizeH="0" baseline="0" noProof="0" dirty="0">
                <a:ln>
                  <a:noFill/>
                </a:ln>
                <a:solidFill>
                  <a:srgbClr val="000000"/>
                </a:solidFill>
                <a:effectLst/>
                <a:uLnTx/>
                <a:uFillTx/>
                <a:latin typeface="Arial" charset="0"/>
                <a:ea typeface="+mn-ea"/>
                <a:cs typeface="Arial" charset="0"/>
              </a:rPr>
              <a:t>Wie kann ich stiften?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1200" b="1" i="0" u="none" strike="noStrike" kern="1200" cap="none" spc="0" normalizeH="0" baseline="0" noProof="0" dirty="0">
                <a:ln>
                  <a:noFill/>
                </a:ln>
                <a:solidFill>
                  <a:srgbClr val="000000"/>
                </a:solidFill>
                <a:effectLst/>
                <a:uLnTx/>
                <a:uFillTx/>
                <a:latin typeface="Arial" charset="0"/>
                <a:ea typeface="+mn-ea"/>
                <a:cs typeface="Arial" charset="0"/>
              </a:rPr>
              <a:t>  </a:t>
            </a:r>
          </a:p>
          <a:p>
            <a:pPr marL="0" marR="0" lvl="0" indent="0" algn="ctr" defTabSz="914400" rtl="0" eaLnBrk="1" fontAlgn="base" latinLnBrk="0" hangingPunct="1">
              <a:lnSpc>
                <a:spcPct val="120000"/>
              </a:lnSpc>
              <a:spcBef>
                <a:spcPts val="0"/>
              </a:spcBef>
              <a:spcAft>
                <a:spcPct val="0"/>
              </a:spcAft>
              <a:buClrTx/>
              <a:buSzTx/>
              <a:buFontTx/>
              <a:buNone/>
              <a:tabLst/>
              <a:defRPr/>
            </a:pPr>
            <a:r>
              <a:rPr kumimoji="0" lang="de-DE" altLang="de-DE" sz="2000" b="1" i="0" u="none" strike="noStrike" kern="1200" cap="none" spc="0" normalizeH="0" baseline="0" noProof="0" dirty="0">
                <a:ln>
                  <a:noFill/>
                </a:ln>
                <a:solidFill>
                  <a:srgbClr val="000000"/>
                </a:solidFill>
                <a:effectLst/>
                <a:uLnTx/>
                <a:uFillTx/>
                <a:latin typeface="Arial" charset="0"/>
                <a:ea typeface="+mn-ea"/>
                <a:cs typeface="Arial" charset="0"/>
              </a:rPr>
              <a:t>Stiftungswilligen stehen unterschiedliche</a:t>
            </a:r>
          </a:p>
          <a:p>
            <a:pPr marL="0" marR="0" lvl="0" indent="0" algn="ctr" defTabSz="914400" rtl="0" eaLnBrk="1" fontAlgn="base" latinLnBrk="0" hangingPunct="1">
              <a:lnSpc>
                <a:spcPct val="120000"/>
              </a:lnSpc>
              <a:spcBef>
                <a:spcPts val="0"/>
              </a:spcBef>
              <a:spcAft>
                <a:spcPct val="0"/>
              </a:spcAft>
              <a:buClrTx/>
              <a:buSzTx/>
              <a:buFontTx/>
              <a:buNone/>
              <a:tabLst/>
              <a:defRPr/>
            </a:pPr>
            <a:r>
              <a:rPr kumimoji="0" lang="de-DE" altLang="de-DE" sz="2000" b="1" i="0" u="none" strike="noStrike" kern="1200" cap="none" spc="0" normalizeH="0" baseline="0" noProof="0" dirty="0">
                <a:ln>
                  <a:noFill/>
                </a:ln>
                <a:solidFill>
                  <a:srgbClr val="000000"/>
                </a:solidFill>
                <a:effectLst/>
                <a:uLnTx/>
                <a:uFillTx/>
                <a:latin typeface="Arial" charset="0"/>
                <a:ea typeface="+mn-ea"/>
                <a:cs typeface="Arial" charset="0"/>
              </a:rPr>
              <a:t>Zuwendungsformen und Stiftungstypen zur Verfügung</a:t>
            </a:r>
          </a:p>
        </p:txBody>
      </p:sp>
      <p:sp>
        <p:nvSpPr>
          <p:cNvPr id="1281027" name="Foliennummernplatzhalter 5"/>
          <p:cNvSpPr txBox="1">
            <a:spLocks noGrp="1"/>
          </p:cNvSpPr>
          <p:nvPr/>
        </p:nvSpPr>
        <p:spPr bwMode="auto">
          <a:xfrm>
            <a:off x="7239000" y="6597650"/>
            <a:ext cx="1905000" cy="2603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9B4314-862C-4D18-80B6-226BD0BC614E}" type="slidenum">
              <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1281029" name="Rectangle 3"/>
          <p:cNvSpPr>
            <a:spLocks noChangeArrowheads="1"/>
          </p:cNvSpPr>
          <p:nvPr/>
        </p:nvSpPr>
        <p:spPr bwMode="auto">
          <a:xfrm>
            <a:off x="256053" y="2348880"/>
            <a:ext cx="8672047" cy="2827571"/>
          </a:xfrm>
          <a:prstGeom prst="rect">
            <a:avLst/>
          </a:prstGeom>
          <a:noFill/>
          <a:ln w="9525">
            <a:noFill/>
            <a:miter lim="800000"/>
            <a:headEnd/>
            <a:tailEnd/>
          </a:ln>
        </p:spPr>
        <p:txBody>
          <a:bodyPr/>
          <a:lstStyle/>
          <a:p>
            <a:pPr marL="809625" lvl="1" indent="-358775" eaLnBrk="0" hangingPunct="0">
              <a:lnSpc>
                <a:spcPct val="110000"/>
              </a:lnSpc>
              <a:spcBef>
                <a:spcPts val="1200"/>
              </a:spcBef>
              <a:buFont typeface="+mj-lt"/>
              <a:buAutoNum type="arabicPeriod"/>
            </a:pPr>
            <a:r>
              <a:rPr lang="de-DE" altLang="de-DE" sz="1600" dirty="0">
                <a:solidFill>
                  <a:srgbClr val="000000"/>
                </a:solidFill>
              </a:rPr>
              <a:t>rechtsfähige Stiftungen des bürgerlichen Rechts</a:t>
            </a:r>
          </a:p>
          <a:p>
            <a:pPr marL="809625" lvl="1" indent="-358775" eaLnBrk="0" hangingPunct="0">
              <a:lnSpc>
                <a:spcPct val="110000"/>
              </a:lnSpc>
              <a:spcBef>
                <a:spcPts val="1200"/>
              </a:spcBef>
              <a:buFont typeface="+mj-lt"/>
              <a:buAutoNum type="arabicPeriod"/>
            </a:pPr>
            <a:r>
              <a:rPr lang="de-DE" altLang="de-DE" sz="1600" dirty="0">
                <a:solidFill>
                  <a:srgbClr val="000000"/>
                </a:solidFill>
              </a:rPr>
              <a:t>rechtlich unselbständige (fiduziarische) Stiftungen </a:t>
            </a:r>
          </a:p>
          <a:p>
            <a:pPr marL="809625" lvl="1" indent="-358775" eaLnBrk="0" hangingPunct="0">
              <a:lnSpc>
                <a:spcPct val="110000"/>
              </a:lnSpc>
              <a:spcBef>
                <a:spcPts val="1200"/>
              </a:spcBef>
              <a:buFont typeface="+mj-lt"/>
              <a:buAutoNum type="arabicPeriod"/>
            </a:pPr>
            <a:r>
              <a:rPr lang="de-DE" altLang="de-DE" sz="1600" dirty="0">
                <a:solidFill>
                  <a:srgbClr val="000000"/>
                </a:solidFill>
              </a:rPr>
              <a:t>Zustiftungen</a:t>
            </a:r>
          </a:p>
          <a:p>
            <a:pPr marL="809625" lvl="1" indent="-358775" eaLnBrk="0" hangingPunct="0">
              <a:lnSpc>
                <a:spcPct val="110000"/>
              </a:lnSpc>
              <a:spcBef>
                <a:spcPts val="1200"/>
              </a:spcBef>
              <a:buFont typeface="+mj-lt"/>
              <a:buAutoNum type="arabicPeriod"/>
            </a:pPr>
            <a:r>
              <a:rPr lang="de-DE" altLang="de-DE" sz="1600" dirty="0">
                <a:solidFill>
                  <a:srgbClr val="000000"/>
                </a:solidFill>
              </a:rPr>
              <a:t>Verbrauchsstiftungen </a:t>
            </a:r>
          </a:p>
          <a:p>
            <a:pPr marL="809625" lvl="1" indent="-358775" eaLnBrk="0" hangingPunct="0">
              <a:lnSpc>
                <a:spcPct val="110000"/>
              </a:lnSpc>
              <a:spcBef>
                <a:spcPts val="1200"/>
              </a:spcBef>
              <a:buFont typeface="+mj-lt"/>
              <a:buAutoNum type="arabicPeriod"/>
            </a:pPr>
            <a:r>
              <a:rPr lang="de-DE" altLang="de-DE" sz="1600" dirty="0">
                <a:solidFill>
                  <a:srgbClr val="000000"/>
                </a:solidFill>
              </a:rPr>
              <a:t>Spenden</a:t>
            </a:r>
          </a:p>
          <a:p>
            <a:pPr marL="809625" lvl="1" indent="-358775" eaLnBrk="0" hangingPunct="0">
              <a:lnSpc>
                <a:spcPct val="110000"/>
              </a:lnSpc>
              <a:spcBef>
                <a:spcPts val="1200"/>
              </a:spcBef>
              <a:buFont typeface="+mj-lt"/>
              <a:buAutoNum type="arabicPeriod"/>
            </a:pPr>
            <a:r>
              <a:rPr lang="de-DE" altLang="de-DE" sz="1600" dirty="0">
                <a:solidFill>
                  <a:srgbClr val="000000"/>
                </a:solidFill>
              </a:rPr>
              <a:t>Sonderformen: Stiftungs-GmbH, Stiftungsverein, Hybrid-Stiftung</a:t>
            </a: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pic>
        <p:nvPicPr>
          <p:cNvPr id="2" name="Aufgezeichneter Sound">
            <a:hlinkClick r:id="" action="ppaction://media"/>
            <a:extLst>
              <a:ext uri="{FF2B5EF4-FFF2-40B4-BE49-F238E27FC236}">
                <a16:creationId xmlns:a16="http://schemas.microsoft.com/office/drawing/2014/main" id="{3EF7945E-49DC-409F-B822-26014942ED4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668344" y="5733256"/>
            <a:ext cx="609600" cy="609600"/>
          </a:xfrm>
          <a:prstGeom prst="rect">
            <a:avLst/>
          </a:prstGeom>
        </p:spPr>
      </p:pic>
    </p:spTree>
    <p:custDataLst>
      <p:tags r:id="rId1"/>
    </p:custDataLst>
    <p:extLst>
      <p:ext uri="{BB962C8B-B14F-4D97-AF65-F5344CB8AC3E}">
        <p14:creationId xmlns:p14="http://schemas.microsoft.com/office/powerpoint/2010/main" val="2387524276"/>
      </p:ext>
    </p:extLst>
  </p:cSld>
  <p:clrMapOvr>
    <a:masterClrMapping/>
  </p:clrMapOvr>
  <p:transition spd="med" advClick="0" advTm="33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762CF5B-BD23-4AC2-B3A8-58BFF7280F38}"/>
              </a:ext>
            </a:extLst>
          </p:cNvPr>
          <p:cNvPicPr>
            <a:picLocks noChangeAspect="1"/>
          </p:cNvPicPr>
          <p:nvPr/>
        </p:nvPicPr>
        <p:blipFill>
          <a:blip r:embed="rId6"/>
          <a:stretch>
            <a:fillRect/>
          </a:stretch>
        </p:blipFill>
        <p:spPr>
          <a:xfrm>
            <a:off x="6156176" y="4559768"/>
            <a:ext cx="2691199" cy="2018400"/>
          </a:xfrm>
          <a:prstGeom prst="rect">
            <a:avLst/>
          </a:prstGeom>
        </p:spPr>
      </p:pic>
      <p:sp>
        <p:nvSpPr>
          <p:cNvPr id="1281025" name="Text Box 6"/>
          <p:cNvSpPr txBox="1">
            <a:spLocks noChangeArrowheads="1"/>
          </p:cNvSpPr>
          <p:nvPr/>
        </p:nvSpPr>
        <p:spPr bwMode="auto">
          <a:xfrm>
            <a:off x="0" y="279832"/>
            <a:ext cx="9144000" cy="104329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2800" b="1" i="0" u="none" strike="noStrike" kern="1200" cap="none" spc="0" normalizeH="0" baseline="0" noProof="0" dirty="0">
                <a:ln>
                  <a:noFill/>
                </a:ln>
                <a:solidFill>
                  <a:srgbClr val="000000"/>
                </a:solidFill>
                <a:effectLst/>
                <a:uLnTx/>
                <a:uFillTx/>
                <a:latin typeface="Arial" charset="0"/>
                <a:ea typeface="+mn-ea"/>
                <a:cs typeface="Arial" charset="0"/>
              </a:rPr>
              <a:t>Wie kann ich stiften?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1200" b="1" i="0" u="none" strike="noStrike" kern="1200" cap="none" spc="0" normalizeH="0" baseline="0" noProof="0" dirty="0">
                <a:ln>
                  <a:noFill/>
                </a:ln>
                <a:solidFill>
                  <a:srgbClr val="000000"/>
                </a:solidFill>
                <a:effectLst/>
                <a:uLnTx/>
                <a:uFillTx/>
                <a:latin typeface="Arial" charset="0"/>
                <a:ea typeface="+mn-ea"/>
                <a:cs typeface="Arial" charset="0"/>
              </a:rPr>
              <a:t>  </a:t>
            </a:r>
            <a:endParaRPr kumimoji="0" lang="de-DE" altLang="de-DE" sz="2000" b="1"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ctr" defTabSz="914400" rtl="0" eaLnBrk="1" fontAlgn="base" latinLnBrk="0" hangingPunct="1">
              <a:lnSpc>
                <a:spcPct val="120000"/>
              </a:lnSpc>
              <a:spcBef>
                <a:spcPts val="0"/>
              </a:spcBef>
              <a:spcAft>
                <a:spcPct val="0"/>
              </a:spcAft>
              <a:buClrTx/>
              <a:buSzTx/>
              <a:buFontTx/>
              <a:buNone/>
              <a:tabLst/>
              <a:defRPr/>
            </a:pPr>
            <a:r>
              <a:rPr kumimoji="0" lang="de-DE" altLang="de-DE" sz="2000" b="1" i="0" u="none" strike="noStrike" kern="1200" cap="none" spc="0" normalizeH="0" baseline="0" noProof="0" dirty="0">
                <a:ln>
                  <a:noFill/>
                </a:ln>
                <a:solidFill>
                  <a:srgbClr val="000000"/>
                </a:solidFill>
                <a:effectLst/>
                <a:uLnTx/>
                <a:uFillTx/>
                <a:latin typeface="Arial" charset="0"/>
                <a:ea typeface="+mn-ea"/>
                <a:cs typeface="Arial" charset="0"/>
              </a:rPr>
              <a:t>Die unterschiedlichen Zuwendungsformen und Stiftungstypen </a:t>
            </a:r>
          </a:p>
        </p:txBody>
      </p:sp>
      <p:sp>
        <p:nvSpPr>
          <p:cNvPr id="1281027" name="Foliennummernplatzhalter 5"/>
          <p:cNvSpPr txBox="1">
            <a:spLocks noGrp="1"/>
          </p:cNvSpPr>
          <p:nvPr/>
        </p:nvSpPr>
        <p:spPr bwMode="auto">
          <a:xfrm>
            <a:off x="7239000" y="6597650"/>
            <a:ext cx="1905000" cy="2603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9B4314-862C-4D18-80B6-226BD0BC614E}" type="slidenum">
              <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1281029" name="Rectangle 3"/>
          <p:cNvSpPr>
            <a:spLocks noChangeArrowheads="1"/>
          </p:cNvSpPr>
          <p:nvPr/>
        </p:nvSpPr>
        <p:spPr bwMode="auto">
          <a:xfrm>
            <a:off x="235974" y="1565231"/>
            <a:ext cx="8672047" cy="2827571"/>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charset="0"/>
              </a:rPr>
              <a:t>1. Die rechtsfähige Stiftung des bürgerlichen Rechts</a:t>
            </a:r>
          </a:p>
          <a:p>
            <a:pPr marL="714375" marR="0" lvl="0" indent="-447675"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Eigener Rechtsträger, eigener Name</a:t>
            </a:r>
          </a:p>
          <a:p>
            <a:pPr marL="714375" marR="0" lvl="0" indent="-447675"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Eigene Satzung mit einer breiten Palette steuerbegünstigter Fördermöglichkeiten</a:t>
            </a:r>
          </a:p>
          <a:p>
            <a:pPr marL="714375" marR="0" lvl="0" indent="-447675"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Bedarf einer Vermögensausstattung, die eine dauerhafte und nachhaltige Erfüllung des Stiftungszwecks gewährleistet </a:t>
            </a:r>
          </a:p>
          <a:p>
            <a:pPr marL="714375" marR="0" lvl="0" indent="-447675"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Erforderlich: Stiftungsgeschäft und Anerkennung durch die staatliche Stiftungsaufsicht</a:t>
            </a:r>
          </a:p>
          <a:p>
            <a:pPr marL="714375" marR="0" lvl="0" indent="-447675"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Zuwendungen in das Grundstockvermögen werden steuerlich hoch gefördert</a:t>
            </a:r>
          </a:p>
        </p:txBody>
      </p:sp>
      <p:pic>
        <p:nvPicPr>
          <p:cNvPr id="7" name="Grafik 6">
            <a:extLst>
              <a:ext uri="{FF2B5EF4-FFF2-40B4-BE49-F238E27FC236}">
                <a16:creationId xmlns:a16="http://schemas.microsoft.com/office/drawing/2014/main" id="{7B673C5F-15A8-4F1C-9717-4B4F0483C6CB}"/>
              </a:ext>
            </a:extLst>
          </p:cNvPr>
          <p:cNvPicPr>
            <a:picLocks noChangeAspect="1"/>
          </p:cNvPicPr>
          <p:nvPr/>
        </p:nvPicPr>
        <p:blipFill>
          <a:blip r:embed="rId7"/>
          <a:stretch>
            <a:fillRect/>
          </a:stretch>
        </p:blipFill>
        <p:spPr>
          <a:xfrm>
            <a:off x="3220391" y="4575768"/>
            <a:ext cx="2703215" cy="2018400"/>
          </a:xfrm>
          <a:prstGeom prst="rect">
            <a:avLst/>
          </a:prstGeom>
        </p:spPr>
      </p:pic>
      <p:sp>
        <p:nvSpPr>
          <p:cNvPr id="8" name="Ellipse 7">
            <a:extLst>
              <a:ext uri="{FF2B5EF4-FFF2-40B4-BE49-F238E27FC236}">
                <a16:creationId xmlns:a16="http://schemas.microsoft.com/office/drawing/2014/main" id="{5129C23C-6125-4BDD-A3D9-E17E280BA2BA}"/>
              </a:ext>
            </a:extLst>
          </p:cNvPr>
          <p:cNvSpPr/>
          <p:nvPr/>
        </p:nvSpPr>
        <p:spPr bwMode="auto">
          <a:xfrm>
            <a:off x="539552" y="4971968"/>
            <a:ext cx="2320743" cy="1386634"/>
          </a:xfrm>
          <a:prstGeom prst="ellipse">
            <a:avLst/>
          </a:prstGeom>
          <a:solidFill>
            <a:srgbClr val="FFFF00"/>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Textfeld 8">
            <a:extLst>
              <a:ext uri="{FF2B5EF4-FFF2-40B4-BE49-F238E27FC236}">
                <a16:creationId xmlns:a16="http://schemas.microsoft.com/office/drawing/2014/main" id="{C1861ED7-70E1-43A2-BBDE-3E324A0E1B83}"/>
              </a:ext>
            </a:extLst>
          </p:cNvPr>
          <p:cNvSpPr txBox="1"/>
          <p:nvPr/>
        </p:nvSpPr>
        <p:spPr>
          <a:xfrm>
            <a:off x="654500" y="5076694"/>
            <a:ext cx="2090845" cy="1200329"/>
          </a:xfrm>
          <a:prstGeom prst="rect">
            <a:avLst/>
          </a:prstGeom>
          <a:noFill/>
        </p:spPr>
        <p:txBody>
          <a:bodyPr wrap="square" rtlCol="0">
            <a:spAutoFit/>
          </a:bodyPr>
          <a:lstStyle/>
          <a:p>
            <a:pPr algn="ctr"/>
            <a:r>
              <a:rPr lang="de-DE" sz="1800" b="1" dirty="0"/>
              <a:t>Eignung für (sehr) große Geld- und Sach-Vermögen</a:t>
            </a:r>
          </a:p>
        </p:txBody>
      </p:sp>
      <p:pic>
        <p:nvPicPr>
          <p:cNvPr id="3" name="Aufgezeichneter Sound">
            <a:hlinkClick r:id="" action="ppaction://media"/>
            <a:extLst>
              <a:ext uri="{FF2B5EF4-FFF2-40B4-BE49-F238E27FC236}">
                <a16:creationId xmlns:a16="http://schemas.microsoft.com/office/drawing/2014/main" id="{42907842-4346-4B6A-9C8A-0FAC866A61C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668344" y="5556963"/>
            <a:ext cx="609600" cy="609600"/>
          </a:xfrm>
          <a:prstGeom prst="rect">
            <a:avLst/>
          </a:prstGeom>
        </p:spPr>
      </p:pic>
    </p:spTree>
    <p:custDataLst>
      <p:tags r:id="rId1"/>
    </p:custDataLst>
    <p:extLst>
      <p:ext uri="{BB962C8B-B14F-4D97-AF65-F5344CB8AC3E}">
        <p14:creationId xmlns:p14="http://schemas.microsoft.com/office/powerpoint/2010/main" val="4150125306"/>
      </p:ext>
    </p:extLst>
  </p:cSld>
  <p:clrMapOvr>
    <a:masterClrMapping/>
  </p:clrMapOvr>
  <p:transition spd="med" advClick="0" advTm="11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60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600" fill="hold"/>
                                        <p:tgtEl>
                                          <p:spTgt spid="6"/>
                                        </p:tgtEl>
                                        <p:attrNameLst>
                                          <p:attrName>ppt_x</p:attrName>
                                        </p:attrNameLst>
                                      </p:cBhvr>
                                      <p:tavLst>
                                        <p:tav tm="0">
                                          <p:val>
                                            <p:strVal val="1+#ppt_w/2"/>
                                          </p:val>
                                        </p:tav>
                                        <p:tav tm="100000">
                                          <p:val>
                                            <p:strVal val="#ppt_x"/>
                                          </p:val>
                                        </p:tav>
                                      </p:tavLst>
                                    </p:anim>
                                    <p:anim calcmode="lin" valueType="num">
                                      <p:cBhvr additive="base">
                                        <p:cTn id="16" dur="6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600"/>
                            </p:stCondLst>
                            <p:childTnLst>
                              <p:par>
                                <p:cTn id="18" presetID="2" presetClass="entr" presetSubtype="12"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0-#ppt_w/2"/>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12"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5" name="Text Box 6"/>
          <p:cNvSpPr txBox="1">
            <a:spLocks noChangeArrowheads="1"/>
          </p:cNvSpPr>
          <p:nvPr/>
        </p:nvSpPr>
        <p:spPr bwMode="auto">
          <a:xfrm>
            <a:off x="-1" y="373932"/>
            <a:ext cx="5940153" cy="8309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Arial" charset="0"/>
              </a:rPr>
              <a:t>Beispiele für rechtsfähige Stiftungen </a:t>
            </a:r>
            <a:br>
              <a:rPr kumimoji="0" lang="de-DE" altLang="de-DE" sz="2400" b="1" i="0" u="none" strike="noStrike" kern="1200" cap="none" spc="0" normalizeH="0" baseline="0" noProof="0" dirty="0">
                <a:ln>
                  <a:noFill/>
                </a:ln>
                <a:solidFill>
                  <a:srgbClr val="000000"/>
                </a:solidFill>
                <a:effectLst/>
                <a:uLnTx/>
                <a:uFillTx/>
                <a:latin typeface="Arial" charset="0"/>
                <a:ea typeface="+mn-ea"/>
                <a:cs typeface="Arial" charset="0"/>
              </a:rPr>
            </a:br>
            <a:r>
              <a:rPr kumimoji="0" lang="de-DE" altLang="de-DE" sz="2400" b="1" i="0" u="none" strike="noStrike" kern="1200" cap="none" spc="0" normalizeH="0" baseline="0" noProof="0" dirty="0">
                <a:ln>
                  <a:noFill/>
                </a:ln>
                <a:solidFill>
                  <a:srgbClr val="000000"/>
                </a:solidFill>
                <a:effectLst/>
                <a:uLnTx/>
                <a:uFillTx/>
                <a:latin typeface="Arial" charset="0"/>
                <a:ea typeface="+mn-ea"/>
                <a:cs typeface="Arial" charset="0"/>
              </a:rPr>
              <a:t>des bürgerlichen Rechts </a:t>
            </a:r>
            <a:endParaRPr kumimoji="0" lang="de-DE" altLang="de-DE" sz="2400" b="1" i="0" u="none" strike="noStrike" kern="1200" cap="none" spc="0" normalizeH="0" baseline="0" noProof="0" dirty="0">
              <a:ln>
                <a:noFill/>
              </a:ln>
              <a:solidFill>
                <a:srgbClr val="000066"/>
              </a:solidFill>
              <a:effectLst/>
              <a:uLnTx/>
              <a:uFillTx/>
              <a:latin typeface="Arial" charset="0"/>
              <a:ea typeface="+mn-ea"/>
              <a:cs typeface="Arial" charset="0"/>
            </a:endParaRPr>
          </a:p>
        </p:txBody>
      </p:sp>
      <p:sp>
        <p:nvSpPr>
          <p:cNvPr id="1281027" name="Foliennummernplatzhalter 5"/>
          <p:cNvSpPr txBox="1">
            <a:spLocks noGrp="1"/>
          </p:cNvSpPr>
          <p:nvPr/>
        </p:nvSpPr>
        <p:spPr bwMode="auto">
          <a:xfrm>
            <a:off x="7239000" y="6597650"/>
            <a:ext cx="1905000" cy="2603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9B4314-862C-4D18-80B6-226BD0BC614E}" type="slidenum">
              <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de-DE" altLang="de-DE" sz="10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1281029" name="Rectangle 3"/>
          <p:cNvSpPr>
            <a:spLocks noChangeArrowheads="1"/>
          </p:cNvSpPr>
          <p:nvPr/>
        </p:nvSpPr>
        <p:spPr bwMode="auto">
          <a:xfrm>
            <a:off x="395535" y="4058665"/>
            <a:ext cx="8557558" cy="266916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Heinrich und Emma von </a:t>
            </a:r>
            <a:r>
              <a:rPr kumimoji="0" lang="de-DE"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charset="0"/>
              </a:rPr>
              <a:t>Hoesslin`sche</a:t>
            </a: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Stiftung</a:t>
            </a:r>
            <a:endParaRPr lang="de-DE" sz="1600" b="1" dirty="0">
              <a:solidFill>
                <a:srgbClr val="000000"/>
              </a:solidFill>
              <a:latin typeface="Arial" panose="020B0604020202020204"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Förderung der Jugendhilfe und Jugendausbildung durch finanzielle Unterstützungen</a:t>
            </a:r>
          </a:p>
          <a:p>
            <a:pPr marL="266700" marR="0" lvl="0" indent="-266700" algn="l" defTabSz="914400" rtl="0" eaLnBrk="1" fontAlgn="base" latinLnBrk="0" hangingPunct="1">
              <a:lnSpc>
                <a:spcPct val="100000"/>
              </a:lnSpc>
              <a:spcBef>
                <a:spcPts val="60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a) von besonders befähigten minderbemittelten Studierenden, vorrangig Söhne Augsburger Familien</a:t>
            </a:r>
          </a:p>
          <a:p>
            <a:pPr marL="266700" marR="0" lvl="0" indent="-266700" algn="l" defTabSz="914400" rtl="0" eaLnBrk="1" fontAlgn="base" latinLnBrk="0" hangingPunct="1">
              <a:lnSpc>
                <a:spcPct val="100000"/>
              </a:lnSpc>
              <a:spcBef>
                <a:spcPts val="60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b) zur Behandlung und/oder sachgerechter Betreuung bedürftiger Kinder und Jugendlicher in dafür geeigneten Einrichtungen</a:t>
            </a:r>
          </a:p>
          <a:p>
            <a:pPr marL="266700" marR="0" lvl="0" indent="-266700" algn="l" defTabSz="914400" rtl="0" eaLnBrk="1" fontAlgn="base" latinLnBrk="0" hangingPunct="1">
              <a:lnSpc>
                <a:spcPct val="100000"/>
              </a:lnSpc>
              <a:spcBef>
                <a:spcPts val="60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c) gemeinnütziger Einrichtungen in Augsburg, die kranke Kinder und Jugendliche betreuen</a:t>
            </a: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5" name="Rectangle 3">
            <a:extLst>
              <a:ext uri="{FF2B5EF4-FFF2-40B4-BE49-F238E27FC236}">
                <a16:creationId xmlns:a16="http://schemas.microsoft.com/office/drawing/2014/main" id="{E9CD4FE2-F171-42BB-BCE3-1CE4A0AF5313}"/>
              </a:ext>
            </a:extLst>
          </p:cNvPr>
          <p:cNvSpPr>
            <a:spLocks noChangeArrowheads="1"/>
          </p:cNvSpPr>
          <p:nvPr/>
        </p:nvSpPr>
        <p:spPr bwMode="auto">
          <a:xfrm>
            <a:off x="395535" y="1607436"/>
            <a:ext cx="5616625" cy="1749556"/>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Die  Karl und Magdalene Haberstock Stiftung</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Förderung von Wissenschaft, Erziehung und Volksbildung:</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de-DE" sz="1600" b="0" i="0" u="none" strike="noStrike" kern="1200" cap="none" spc="0" normalizeH="0" baseline="0" noProof="0" dirty="0">
                <a:ln>
                  <a:noFill/>
                </a:ln>
                <a:effectLst/>
                <a:uLnTx/>
                <a:uFillTx/>
                <a:latin typeface="Arial" panose="020B0604020202020204" pitchFamily="34" charset="0"/>
                <a:ea typeface="+mn-ea"/>
                <a:cs typeface="Arial" charset="0"/>
              </a:rPr>
              <a:t>Bereitstellung, Erhalt und Erweiterung einer umfangreichen Sammlung von Kunstgegenständen im </a:t>
            </a:r>
            <a:r>
              <a:rPr kumimoji="0" lang="de-DE" sz="1600" b="0" i="0" u="none" strike="noStrike" kern="1200" cap="none" spc="0" normalizeH="0" baseline="0" noProof="0" dirty="0" err="1">
                <a:ln>
                  <a:noFill/>
                </a:ln>
                <a:effectLst/>
                <a:uLnTx/>
                <a:uFillTx/>
                <a:latin typeface="Arial" panose="020B0604020202020204" pitchFamily="34" charset="0"/>
                <a:ea typeface="+mn-ea"/>
                <a:cs typeface="Arial" charset="0"/>
              </a:rPr>
              <a:t>Schaezler</a:t>
            </a:r>
            <a:r>
              <a:rPr kumimoji="0" lang="de-DE" sz="1600" b="0" i="0" u="none" strike="noStrike" kern="1200" cap="none" spc="0" normalizeH="0" baseline="0" noProof="0" dirty="0">
                <a:ln>
                  <a:noFill/>
                </a:ln>
                <a:effectLst/>
                <a:uLnTx/>
                <a:uFillTx/>
                <a:latin typeface="Arial" panose="020B0604020202020204" pitchFamily="34" charset="0"/>
                <a:ea typeface="+mn-ea"/>
                <a:cs typeface="Arial" charset="0"/>
              </a:rPr>
              <a:t>-Palais      der Kunstsammlungen Augsburg</a:t>
            </a:r>
          </a:p>
        </p:txBody>
      </p:sp>
      <p:pic>
        <p:nvPicPr>
          <p:cNvPr id="8" name="Aufgezeichneter Sound">
            <a:hlinkClick r:id="" action="ppaction://media"/>
            <a:extLst>
              <a:ext uri="{FF2B5EF4-FFF2-40B4-BE49-F238E27FC236}">
                <a16:creationId xmlns:a16="http://schemas.microsoft.com/office/drawing/2014/main" id="{66F134D2-DB27-4397-909E-13D8ED28BD7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29600" y="6044590"/>
            <a:ext cx="609600" cy="609600"/>
          </a:xfrm>
          <a:prstGeom prst="rect">
            <a:avLst/>
          </a:prstGeom>
        </p:spPr>
      </p:pic>
      <p:pic>
        <p:nvPicPr>
          <p:cNvPr id="2" name="Grafi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8184" y="413641"/>
            <a:ext cx="2437610" cy="3645024"/>
          </a:xfrm>
          <a:prstGeom prst="rect">
            <a:avLst/>
          </a:prstGeom>
        </p:spPr>
      </p:pic>
    </p:spTree>
    <p:custDataLst>
      <p:tags r:id="rId1"/>
    </p:custDataLst>
    <p:extLst>
      <p:ext uri="{BB962C8B-B14F-4D97-AF65-F5344CB8AC3E}">
        <p14:creationId xmlns:p14="http://schemas.microsoft.com/office/powerpoint/2010/main" val="1833603382"/>
      </p:ext>
    </p:extLst>
  </p:cSld>
  <p:clrMapOvr>
    <a:masterClrMapping/>
  </p:clrMapOvr>
  <p:transition spd="med" advClick="0" advTm="2651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661" fill="hold"/>
                                        <p:tgtEl>
                                          <p:spTgt spid="8"/>
                                        </p:tgtEl>
                                      </p:cBhvr>
                                    </p:cmd>
                                  </p:childTnLst>
                                </p:cTn>
                              </p:par>
                              <p:par>
                                <p:cTn id="7" presetID="2" presetClass="entr" presetSubtype="4" fill="hold" grpId="0" nodeType="withEffect">
                                  <p:stCondLst>
                                    <p:cond delay="1220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30400"/>
                                  </p:stCondLst>
                                  <p:childTnLst>
                                    <p:set>
                                      <p:cBhvr>
                                        <p:cTn id="12" dur="1" fill="hold">
                                          <p:stCondLst>
                                            <p:cond delay="0"/>
                                          </p:stCondLst>
                                        </p:cTn>
                                        <p:tgtEl>
                                          <p:spTgt spid="1281029"/>
                                        </p:tgtEl>
                                        <p:attrNameLst>
                                          <p:attrName>style.visibility</p:attrName>
                                        </p:attrNameLst>
                                      </p:cBhvr>
                                      <p:to>
                                        <p:strVal val="visible"/>
                                      </p:to>
                                    </p:set>
                                    <p:anim calcmode="lin" valueType="num">
                                      <p:cBhvr additive="base">
                                        <p:cTn id="13" dur="500" fill="hold"/>
                                        <p:tgtEl>
                                          <p:spTgt spid="1281029"/>
                                        </p:tgtEl>
                                        <p:attrNameLst>
                                          <p:attrName>ppt_x</p:attrName>
                                        </p:attrNameLst>
                                      </p:cBhvr>
                                      <p:tavLst>
                                        <p:tav tm="0">
                                          <p:val>
                                            <p:strVal val="#ppt_x"/>
                                          </p:val>
                                        </p:tav>
                                        <p:tav tm="100000">
                                          <p:val>
                                            <p:strVal val="#ppt_x"/>
                                          </p:val>
                                        </p:tav>
                                      </p:tavLst>
                                    </p:anim>
                                    <p:anim calcmode="lin" valueType="num">
                                      <p:cBhvr additive="base">
                                        <p:cTn id="14" dur="500" fill="hold"/>
                                        <p:tgtEl>
                                          <p:spTgt spid="128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1281029"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7.4"/>
</p:tagLst>
</file>

<file path=ppt/tags/tag2.xml><?xml version="1.0" encoding="utf-8"?>
<p:tagLst xmlns:a="http://schemas.openxmlformats.org/drawingml/2006/main" xmlns:r="http://schemas.openxmlformats.org/officeDocument/2006/relationships" xmlns:p="http://schemas.openxmlformats.org/presentationml/2006/main">
  <p:tag name="TIMING" val="|18.4|15.8"/>
</p:tagLst>
</file>

<file path=ppt/tags/tag3.xml><?xml version="1.0" encoding="utf-8"?>
<p:tagLst xmlns:a="http://schemas.openxmlformats.org/drawingml/2006/main" xmlns:r="http://schemas.openxmlformats.org/officeDocument/2006/relationships" xmlns:p="http://schemas.openxmlformats.org/presentationml/2006/main">
  <p:tag name="TIMING" val="|19"/>
</p:tagLst>
</file>

<file path=ppt/tags/tag4.xml><?xml version="1.0" encoding="utf-8"?>
<p:tagLst xmlns:a="http://schemas.openxmlformats.org/drawingml/2006/main" xmlns:r="http://schemas.openxmlformats.org/officeDocument/2006/relationships" xmlns:p="http://schemas.openxmlformats.org/presentationml/2006/main">
  <p:tag name="TIMING" val="|84.4"/>
</p:tagLst>
</file>

<file path=ppt/tags/tag5.xml><?xml version="1.0" encoding="utf-8"?>
<p:tagLst xmlns:a="http://schemas.openxmlformats.org/drawingml/2006/main" xmlns:r="http://schemas.openxmlformats.org/officeDocument/2006/relationships" xmlns:p="http://schemas.openxmlformats.org/presentationml/2006/main">
  <p:tag name="TIMING" val="|84.4"/>
</p:tagLst>
</file>

<file path=ppt/tags/tag6.xml><?xml version="1.0" encoding="utf-8"?>
<p:tagLst xmlns:a="http://schemas.openxmlformats.org/drawingml/2006/main" xmlns:r="http://schemas.openxmlformats.org/officeDocument/2006/relationships" xmlns:p="http://schemas.openxmlformats.org/presentationml/2006/main">
  <p:tag name="TIMING" val="|9.1"/>
</p:tagLst>
</file>

<file path=ppt/theme/theme1.xml><?xml version="1.0" encoding="utf-8"?>
<a:theme xmlns:a="http://schemas.openxmlformats.org/drawingml/2006/main" name="Standarddesign">
  <a:themeElements>
    <a:clrScheme name="">
      <a:dk1>
        <a:srgbClr val="000000"/>
      </a:dk1>
      <a:lt1>
        <a:srgbClr val="E1F4FF"/>
      </a:lt1>
      <a:dk2>
        <a:srgbClr val="000000"/>
      </a:dk2>
      <a:lt2>
        <a:srgbClr val="808080"/>
      </a:lt2>
      <a:accent1>
        <a:srgbClr val="00CC99"/>
      </a:accent1>
      <a:accent2>
        <a:srgbClr val="3333CC"/>
      </a:accent2>
      <a:accent3>
        <a:srgbClr val="EEF8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Standarddesign">
  <a:themeElements>
    <a:clrScheme name="">
      <a:dk1>
        <a:srgbClr val="000000"/>
      </a:dk1>
      <a:lt1>
        <a:srgbClr val="E1F4FF"/>
      </a:lt1>
      <a:dk2>
        <a:srgbClr val="000000"/>
      </a:dk2>
      <a:lt2>
        <a:srgbClr val="808080"/>
      </a:lt2>
      <a:accent1>
        <a:srgbClr val="00CC99"/>
      </a:accent1>
      <a:accent2>
        <a:srgbClr val="3333CC"/>
      </a:accent2>
      <a:accent3>
        <a:srgbClr val="EEF8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600" b="1"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_Standarddesign">
  <a:themeElements>
    <a:clrScheme name="">
      <a:dk1>
        <a:srgbClr val="000000"/>
      </a:dk1>
      <a:lt1>
        <a:srgbClr val="E1F4FF"/>
      </a:lt1>
      <a:dk2>
        <a:srgbClr val="000000"/>
      </a:dk2>
      <a:lt2>
        <a:srgbClr val="808080"/>
      </a:lt2>
      <a:accent1>
        <a:srgbClr val="00CC99"/>
      </a:accent1>
      <a:accent2>
        <a:srgbClr val="3333CC"/>
      </a:accent2>
      <a:accent3>
        <a:srgbClr val="EEF8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E1F4FF"/>
    </a:lt1>
    <a:dk2>
      <a:srgbClr val="000000"/>
    </a:dk2>
    <a:lt2>
      <a:srgbClr val="808080"/>
    </a:lt2>
    <a:accent1>
      <a:srgbClr val="00CC99"/>
    </a:accent1>
    <a:accent2>
      <a:srgbClr val="3333CC"/>
    </a:accent2>
    <a:accent3>
      <a:srgbClr val="EEF8FF"/>
    </a:accent3>
    <a:accent4>
      <a:srgbClr val="000000"/>
    </a:accent4>
    <a:accent5>
      <a:srgbClr val="AAE2CA"/>
    </a:accent5>
    <a:accent6>
      <a:srgbClr val="2D2DB9"/>
    </a:accent6>
    <a:hlink>
      <a:srgbClr val="3333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C:\Programme\Microsoft Office\Templates\Presentation Designs\Aufsteigend.pot</Template>
  <TotalTime>0</TotalTime>
  <Words>2251</Words>
  <Application>Microsoft Office PowerPoint</Application>
  <PresentationFormat>Bildschirmpräsentation (4:3)</PresentationFormat>
  <Paragraphs>280</Paragraphs>
  <Slides>23</Slides>
  <Notes>21</Notes>
  <HiddenSlides>0</HiddenSlides>
  <MMClips>23</MMClips>
  <ScaleCrop>false</ScaleCrop>
  <HeadingPairs>
    <vt:vector size="8" baseType="variant">
      <vt:variant>
        <vt:lpstr>Verwendete Schriftarten</vt:lpstr>
      </vt:variant>
      <vt:variant>
        <vt:i4>2</vt:i4>
      </vt:variant>
      <vt:variant>
        <vt:lpstr>Design</vt:lpstr>
      </vt:variant>
      <vt:variant>
        <vt:i4>3</vt:i4>
      </vt:variant>
      <vt:variant>
        <vt:lpstr>Eingebettete OLE-Server</vt:lpstr>
      </vt:variant>
      <vt:variant>
        <vt:i4>1</vt:i4>
      </vt:variant>
      <vt:variant>
        <vt:lpstr>Folientitel</vt:lpstr>
      </vt:variant>
      <vt:variant>
        <vt:i4>23</vt:i4>
      </vt:variant>
    </vt:vector>
  </HeadingPairs>
  <TitlesOfParts>
    <vt:vector size="29" baseType="lpstr">
      <vt:lpstr>Arial</vt:lpstr>
      <vt:lpstr>Times New Roman</vt:lpstr>
      <vt:lpstr>Standarddesign</vt:lpstr>
      <vt:lpstr>8_Standarddesign</vt:lpstr>
      <vt:lpstr>11_Standarddesign</vt:lpstr>
      <vt:lpstr>Microsoft Excel-Arbeitsblatt</vt:lpstr>
      <vt:lpstr>Stiftungen und Stiften  bei der Stadt Augsburg</vt:lpstr>
      <vt:lpstr>Inhaltsübersicht</vt:lpstr>
      <vt:lpstr>Augsburg – eine Stadt mit großer Stiftungstradition  und langer Stiftungserfahrung  Die Stadt Augsburg verwaltetet derzeit 57 Stiftungen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Übersicht zur Rechtsnatur von Stiftungen</vt:lpstr>
      <vt:lpstr>PowerPoint-Präsentation</vt:lpstr>
      <vt:lpstr>PowerPoint-Präsentation</vt:lpstr>
      <vt:lpstr> Interesse geweckt? Weitere Informationen / Beratung</vt:lpstr>
      <vt:lpstr>Vielen Dank für Ihr Interesse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Franz Käsbohrer</dc:creator>
  <cp:lastModifiedBy>franz Käsbohrer</cp:lastModifiedBy>
  <cp:revision>1386</cp:revision>
  <cp:lastPrinted>2021-06-04T09:42:25Z</cp:lastPrinted>
  <dcterms:created xsi:type="dcterms:W3CDTF">2009-04-18T16:43:17Z</dcterms:created>
  <dcterms:modified xsi:type="dcterms:W3CDTF">2021-12-08T14:36:36Z</dcterms:modified>
</cp:coreProperties>
</file>